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C2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ema Uygulanmış Stil 1 - Vurgu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Orta Stil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D113A9D2-9D6B-4929-AA2D-F23B5EE8CBE7}" styleName="Tema Uygulanmış Stil 2 - Vurgu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D083AE6-46FA-4A59-8FB0-9F97EB10719F}" styleName="Açık Stil 3 - Vurgu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F2DE63D5-997A-4646-A377-4702673A728D}" styleName="Açık Stil 2 - Vurgu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8603FDC-E32A-4AB5-989C-0864C3EAD2B8}" styleName="Tema Uygulanmış Stil 2 - Vurgu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600" y="4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Kitap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Kitap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tr-TR"/>
        </a:p>
      </c:txPr>
    </c:title>
    <c:autoTitleDeleted val="0"/>
    <c:plotArea>
      <c:layout/>
      <c:barChart>
        <c:barDir val="col"/>
        <c:grouping val="clustered"/>
        <c:varyColors val="0"/>
        <c:ser>
          <c:idx val="0"/>
          <c:order val="0"/>
          <c:tx>
            <c:strRef>
              <c:f>Sayfa1!$B$1</c:f>
              <c:strCache>
                <c:ptCount val="1"/>
                <c:pt idx="0">
                  <c:v>Seri 1</c:v>
                </c:pt>
              </c:strCache>
            </c:strRef>
          </c:tx>
          <c:spPr>
            <a:solidFill>
              <a:schemeClr val="accent1"/>
            </a:solidFill>
            <a:ln>
              <a:noFill/>
            </a:ln>
            <a:effectLst/>
          </c:spPr>
          <c:invertIfNegative val="0"/>
          <c:cat>
            <c:strRef>
              <c:f>Sayfa1!$A$2:$A$5</c:f>
              <c:strCache>
                <c:ptCount val="4"/>
                <c:pt idx="0">
                  <c:v>Kategori 1</c:v>
                </c:pt>
                <c:pt idx="1">
                  <c:v>Kategori 2</c:v>
                </c:pt>
                <c:pt idx="2">
                  <c:v>deneme 3</c:v>
                </c:pt>
                <c:pt idx="3">
                  <c:v>Kategori 4</c:v>
                </c:pt>
              </c:strCache>
            </c:strRef>
          </c:cat>
          <c:val>
            <c:numRef>
              <c:f>Sayfa1!$B$2:$B$5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807-41FD-BD0A-1A419BB88B26}"/>
            </c:ext>
          </c:extLst>
        </c:ser>
        <c:ser>
          <c:idx val="1"/>
          <c:order val="1"/>
          <c:tx>
            <c:strRef>
              <c:f>Sayfa1!$C$1</c:f>
              <c:strCache>
                <c:ptCount val="1"/>
                <c:pt idx="0">
                  <c:v>Seri 2</c:v>
                </c:pt>
              </c:strCache>
            </c:strRef>
          </c:tx>
          <c:spPr>
            <a:solidFill>
              <a:schemeClr val="accent2"/>
            </a:solidFill>
            <a:ln>
              <a:noFill/>
            </a:ln>
            <a:effectLst/>
          </c:spPr>
          <c:invertIfNegative val="0"/>
          <c:cat>
            <c:strRef>
              <c:f>Sayfa1!$A$2:$A$5</c:f>
              <c:strCache>
                <c:ptCount val="4"/>
                <c:pt idx="0">
                  <c:v>Kategori 1</c:v>
                </c:pt>
                <c:pt idx="1">
                  <c:v>Kategori 2</c:v>
                </c:pt>
                <c:pt idx="2">
                  <c:v>deneme 3</c:v>
                </c:pt>
                <c:pt idx="3">
                  <c:v>Kategori 4</c:v>
                </c:pt>
              </c:strCache>
            </c:strRef>
          </c:cat>
          <c:val>
            <c:numRef>
              <c:f>Sayfa1!$C$2:$C$5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807-41FD-BD0A-1A419BB88B26}"/>
            </c:ext>
          </c:extLst>
        </c:ser>
        <c:ser>
          <c:idx val="2"/>
          <c:order val="2"/>
          <c:tx>
            <c:strRef>
              <c:f>Sayfa1!$D$1</c:f>
              <c:strCache>
                <c:ptCount val="1"/>
                <c:pt idx="0">
                  <c:v>Seri 3</c:v>
                </c:pt>
              </c:strCache>
            </c:strRef>
          </c:tx>
          <c:spPr>
            <a:solidFill>
              <a:schemeClr val="accent3"/>
            </a:solidFill>
            <a:ln>
              <a:noFill/>
            </a:ln>
            <a:effectLst/>
          </c:spPr>
          <c:invertIfNegative val="0"/>
          <c:cat>
            <c:strRef>
              <c:f>Sayfa1!$A$2:$A$5</c:f>
              <c:strCache>
                <c:ptCount val="4"/>
                <c:pt idx="0">
                  <c:v>Kategori 1</c:v>
                </c:pt>
                <c:pt idx="1">
                  <c:v>Kategori 2</c:v>
                </c:pt>
                <c:pt idx="2">
                  <c:v>deneme 3</c:v>
                </c:pt>
                <c:pt idx="3">
                  <c:v>Kategori 4</c:v>
                </c:pt>
              </c:strCache>
            </c:strRef>
          </c:cat>
          <c:val>
            <c:numRef>
              <c:f>Sayfa1!$D$2:$D$5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807-41FD-BD0A-1A419BB88B26}"/>
            </c:ext>
          </c:extLst>
        </c:ser>
        <c:dLbls>
          <c:showLegendKey val="0"/>
          <c:showVal val="0"/>
          <c:showCatName val="0"/>
          <c:showSerName val="0"/>
          <c:showPercent val="0"/>
          <c:showBubbleSize val="0"/>
        </c:dLbls>
        <c:gapWidth val="219"/>
        <c:overlap val="-27"/>
        <c:axId val="1771431103"/>
        <c:axId val="1771434847"/>
      </c:barChart>
      <c:catAx>
        <c:axId val="1771431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771434847"/>
        <c:crosses val="autoZero"/>
        <c:auto val="1"/>
        <c:lblAlgn val="ctr"/>
        <c:lblOffset val="100"/>
        <c:noMultiLvlLbl val="0"/>
      </c:catAx>
      <c:valAx>
        <c:axId val="17714348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771431103"/>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endParaRPr lang="tr-TR"/>
        </a:p>
      </c:txPr>
    </c:title>
    <c:autoTitleDeleted val="0"/>
    <c:plotArea>
      <c:layout/>
      <c:barChart>
        <c:barDir val="col"/>
        <c:grouping val="clustered"/>
        <c:varyColors val="0"/>
        <c:ser>
          <c:idx val="0"/>
          <c:order val="0"/>
          <c:tx>
            <c:strRef>
              <c:f>Sayfa1!$B$1</c:f>
              <c:strCache>
                <c:ptCount val="1"/>
                <c:pt idx="0">
                  <c:v>Sayı</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tr-TR"/>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Sayfa1!$A$2:$A$13</c:f>
              <c:strCache>
                <c:ptCount val="12"/>
                <c:pt idx="0">
                  <c:v>2007-2008</c:v>
                </c:pt>
                <c:pt idx="1">
                  <c:v>2008-2009</c:v>
                </c:pt>
                <c:pt idx="2">
                  <c:v>2009- 2010</c:v>
                </c:pt>
                <c:pt idx="3">
                  <c:v>2010-2011</c:v>
                </c:pt>
                <c:pt idx="4">
                  <c:v>2011-2012</c:v>
                </c:pt>
                <c:pt idx="5">
                  <c:v>2012-2013</c:v>
                </c:pt>
                <c:pt idx="6">
                  <c:v>2013-2014</c:v>
                </c:pt>
                <c:pt idx="7">
                  <c:v>2014-2015</c:v>
                </c:pt>
                <c:pt idx="8">
                  <c:v>2015-2016</c:v>
                </c:pt>
                <c:pt idx="9">
                  <c:v>2016-2017</c:v>
                </c:pt>
                <c:pt idx="10">
                  <c:v>2017-2018</c:v>
                </c:pt>
                <c:pt idx="11">
                  <c:v>2018-2019</c:v>
                </c:pt>
              </c:strCache>
            </c:strRef>
          </c:cat>
          <c:val>
            <c:numRef>
              <c:f>Sayfa1!$B$2:$B$13</c:f>
              <c:numCache>
                <c:formatCode>General</c:formatCode>
                <c:ptCount val="12"/>
                <c:pt idx="0">
                  <c:v>6.1520000000000001</c:v>
                </c:pt>
                <c:pt idx="1">
                  <c:v>6.7960000000000003</c:v>
                </c:pt>
                <c:pt idx="2">
                  <c:v>8.9120000000000008</c:v>
                </c:pt>
                <c:pt idx="3">
                  <c:v>10.358000000000001</c:v>
                </c:pt>
                <c:pt idx="4">
                  <c:v>12.773999999999999</c:v>
                </c:pt>
                <c:pt idx="5">
                  <c:v>15.518000000000001</c:v>
                </c:pt>
                <c:pt idx="6">
                  <c:v>16.878</c:v>
                </c:pt>
                <c:pt idx="7">
                  <c:v>19.286999999999999</c:v>
                </c:pt>
                <c:pt idx="8">
                  <c:v>22.670999999999999</c:v>
                </c:pt>
                <c:pt idx="9">
                  <c:v>25.824999999999999</c:v>
                </c:pt>
                <c:pt idx="10">
                  <c:v>26.643000000000001</c:v>
                </c:pt>
                <c:pt idx="11">
                  <c:v>27.664999999999999</c:v>
                </c:pt>
              </c:numCache>
            </c:numRef>
          </c:val>
          <c:extLst>
            <c:ext xmlns:c16="http://schemas.microsoft.com/office/drawing/2014/chart" uri="{C3380CC4-5D6E-409C-BE32-E72D297353CC}">
              <c16:uniqueId val="{00000000-6473-4B94-BF5E-E84DF5A43C4D}"/>
            </c:ext>
          </c:extLst>
        </c:ser>
        <c:dLbls>
          <c:dLblPos val="inEnd"/>
          <c:showLegendKey val="0"/>
          <c:showVal val="1"/>
          <c:showCatName val="0"/>
          <c:showSerName val="0"/>
          <c:showPercent val="0"/>
          <c:showBubbleSize val="0"/>
        </c:dLbls>
        <c:gapWidth val="41"/>
        <c:axId val="1264722096"/>
        <c:axId val="1264722512"/>
      </c:barChart>
      <c:catAx>
        <c:axId val="126472209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effectLst/>
                <a:latin typeface="+mn-lt"/>
                <a:ea typeface="+mn-ea"/>
                <a:cs typeface="+mn-cs"/>
              </a:defRPr>
            </a:pPr>
            <a:endParaRPr lang="tr-TR"/>
          </a:p>
        </c:txPr>
        <c:crossAx val="1264722512"/>
        <c:crosses val="autoZero"/>
        <c:auto val="1"/>
        <c:lblAlgn val="ctr"/>
        <c:lblOffset val="100"/>
        <c:noMultiLvlLbl val="0"/>
      </c:catAx>
      <c:valAx>
        <c:axId val="1264722512"/>
        <c:scaling>
          <c:orientation val="minMax"/>
        </c:scaling>
        <c:delete val="1"/>
        <c:axPos val="l"/>
        <c:numFmt formatCode="General" sourceLinked="1"/>
        <c:majorTickMark val="none"/>
        <c:minorTickMark val="none"/>
        <c:tickLblPos val="nextTo"/>
        <c:crossAx val="1264722096"/>
        <c:crosses val="autoZero"/>
        <c:crossBetween val="between"/>
      </c:valAx>
      <c:spPr>
        <a:noFill/>
        <a:ln>
          <a:noFill/>
        </a:ln>
        <a:effectLst/>
      </c:spPr>
    </c:plotArea>
    <c:plotVisOnly val="1"/>
    <c:dispBlanksAs val="gap"/>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tr-T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tr-T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tr-TR"/>
        </a:p>
      </c:txPr>
    </c:title>
    <c:autoTitleDeleted val="0"/>
    <c:plotArea>
      <c:layout/>
      <c:barChart>
        <c:barDir val="bar"/>
        <c:grouping val="clustered"/>
        <c:varyColors val="0"/>
        <c:ser>
          <c:idx val="0"/>
          <c:order val="0"/>
          <c:tx>
            <c:strRef>
              <c:f>Sayfa1!$B$1</c:f>
              <c:strCache>
                <c:ptCount val="1"/>
                <c:pt idx="0">
                  <c:v>Sayı</c:v>
                </c:pt>
              </c:strCache>
            </c:strRef>
          </c:tx>
          <c:spPr>
            <a:solidFill>
              <a:schemeClr val="accent1"/>
            </a:solidFill>
            <a:ln>
              <a:noFill/>
            </a:ln>
            <a:effectLst/>
          </c:spPr>
          <c:invertIfNegative val="0"/>
          <c:cat>
            <c:strRef>
              <c:f>Sayfa1!$A$2:$A$13</c:f>
              <c:strCache>
                <c:ptCount val="12"/>
                <c:pt idx="0">
                  <c:v>2007-2008</c:v>
                </c:pt>
                <c:pt idx="1">
                  <c:v>2008-2009</c:v>
                </c:pt>
                <c:pt idx="2">
                  <c:v>2009- 2010</c:v>
                </c:pt>
                <c:pt idx="3">
                  <c:v>2010-2011</c:v>
                </c:pt>
                <c:pt idx="4">
                  <c:v>2011-2012</c:v>
                </c:pt>
                <c:pt idx="5">
                  <c:v>2012-2013</c:v>
                </c:pt>
                <c:pt idx="6">
                  <c:v>2013-2014</c:v>
                </c:pt>
                <c:pt idx="7">
                  <c:v>2014-2015</c:v>
                </c:pt>
                <c:pt idx="8">
                  <c:v>2015-2016</c:v>
                </c:pt>
                <c:pt idx="9">
                  <c:v>2016-2017</c:v>
                </c:pt>
                <c:pt idx="10">
                  <c:v>2017-2018</c:v>
                </c:pt>
                <c:pt idx="11">
                  <c:v>2018-2019</c:v>
                </c:pt>
              </c:strCache>
            </c:strRef>
          </c:cat>
          <c:val>
            <c:numRef>
              <c:f>Sayfa1!$B$2:$B$13</c:f>
              <c:numCache>
                <c:formatCode>@</c:formatCode>
                <c:ptCount val="12"/>
                <c:pt idx="0">
                  <c:v>6.1520000000000001</c:v>
                </c:pt>
                <c:pt idx="1">
                  <c:v>6.7960000000000003</c:v>
                </c:pt>
                <c:pt idx="2">
                  <c:v>8.9120000000000008</c:v>
                </c:pt>
                <c:pt idx="3">
                  <c:v>10.358000000000001</c:v>
                </c:pt>
                <c:pt idx="4">
                  <c:v>12.773999999999999</c:v>
                </c:pt>
                <c:pt idx="5">
                  <c:v>15.518000000000001</c:v>
                </c:pt>
                <c:pt idx="6">
                  <c:v>16.878</c:v>
                </c:pt>
                <c:pt idx="7">
                  <c:v>19.286999999999999</c:v>
                </c:pt>
                <c:pt idx="8">
                  <c:v>22.670999999999999</c:v>
                </c:pt>
                <c:pt idx="9">
                  <c:v>25.824999999999999</c:v>
                </c:pt>
                <c:pt idx="10">
                  <c:v>26.643000000000001</c:v>
                </c:pt>
                <c:pt idx="11">
                  <c:v>27.664999999999999</c:v>
                </c:pt>
              </c:numCache>
            </c:numRef>
          </c:val>
          <c:extLst>
            <c:ext xmlns:c16="http://schemas.microsoft.com/office/drawing/2014/chart" uri="{C3380CC4-5D6E-409C-BE32-E72D297353CC}">
              <c16:uniqueId val="{00000000-A916-49EF-B22C-FE398F4F555C}"/>
            </c:ext>
          </c:extLst>
        </c:ser>
        <c:dLbls>
          <c:showLegendKey val="0"/>
          <c:showVal val="0"/>
          <c:showCatName val="0"/>
          <c:showSerName val="0"/>
          <c:showPercent val="0"/>
          <c:showBubbleSize val="0"/>
        </c:dLbls>
        <c:gapWidth val="0"/>
        <c:axId val="1771444831"/>
        <c:axId val="1771429439"/>
      </c:barChart>
      <c:valAx>
        <c:axId val="1771429439"/>
        <c:scaling>
          <c:orientation val="minMax"/>
        </c:scaling>
        <c:delete val="0"/>
        <c:axPos val="b"/>
        <c:majorGridlines>
          <c:spPr>
            <a:ln w="9525" cap="flat" cmpd="sng" algn="ctr">
              <a:solidFill>
                <a:schemeClr val="tx1">
                  <a:lumMod val="15000"/>
                  <a:lumOff val="85000"/>
                </a:schemeClr>
              </a:solidFill>
              <a:round/>
            </a:ln>
            <a:effectLst/>
          </c:spPr>
        </c:majorGridlines>
        <c:numFmt formatCode="@"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771444831"/>
        <c:crosses val="autoZero"/>
        <c:crossBetween val="between"/>
      </c:valAx>
      <c:catAx>
        <c:axId val="177144483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771429439"/>
        <c:crosses val="autoZero"/>
        <c:auto val="1"/>
        <c:lblAlgn val="ctr"/>
        <c:lblOffset val="100"/>
        <c:noMultiLvlLbl val="0"/>
      </c:catAx>
      <c:spPr>
        <a:noFill/>
        <a:ln>
          <a:noFill/>
        </a:ln>
        <a:effectLst/>
      </c:spPr>
    </c:plotArea>
    <c:plotVisOnly val="1"/>
    <c:dispBlanksAs val="zero"/>
    <c:showDLblsOverMax val="0"/>
  </c:chart>
  <c:spPr>
    <a:noFill/>
    <a:ln>
      <a:noFill/>
    </a:ln>
    <a:effectLst/>
  </c:spPr>
  <c:txPr>
    <a:bodyPr/>
    <a:lstStyle/>
    <a:p>
      <a:pPr>
        <a:defRPr/>
      </a:pPr>
      <a:endParaRPr lang="tr-T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tr-TR"/>
        </a:p>
      </c:txPr>
    </c:title>
    <c:autoTitleDeleted val="0"/>
    <c:plotArea>
      <c:layout>
        <c:manualLayout>
          <c:layoutTarget val="inner"/>
          <c:xMode val="edge"/>
          <c:yMode val="edge"/>
          <c:x val="8.727202263779528E-2"/>
          <c:y val="1.7121184970399547E-2"/>
          <c:w val="0.88772797736220477"/>
          <c:h val="0.70786708243927887"/>
        </c:manualLayout>
      </c:layout>
      <c:barChart>
        <c:barDir val="col"/>
        <c:grouping val="clustered"/>
        <c:varyColors val="0"/>
        <c:ser>
          <c:idx val="0"/>
          <c:order val="0"/>
          <c:tx>
            <c:strRef>
              <c:f>Sayfa1!#REF!</c:f>
              <c:strCache>
                <c:ptCount val="1"/>
                <c:pt idx="0">
                  <c:v>#REF!</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Sayfa1!$A$2:$A$5</c:f>
              <c:numCache>
                <c:formatCode>General</c:formatCode>
                <c:ptCount val="4"/>
                <c:pt idx="0">
                  <c:v>1</c:v>
                </c:pt>
              </c:numCache>
            </c:numRef>
          </c:cat>
          <c:val>
            <c:numRef>
              <c:f>Sayfa1!$B$1:$B$5</c:f>
              <c:numCache>
                <c:formatCode>General</c:formatCode>
                <c:ptCount val="5"/>
                <c:pt idx="0">
                  <c:v>0</c:v>
                </c:pt>
                <c:pt idx="1">
                  <c:v>3</c:v>
                </c:pt>
                <c:pt idx="2">
                  <c:v>5</c:v>
                </c:pt>
                <c:pt idx="3">
                  <c:v>6</c:v>
                </c:pt>
                <c:pt idx="4">
                  <c:v>7</c:v>
                </c:pt>
              </c:numCache>
            </c:numRef>
          </c:val>
          <c:extLst>
            <c:ext xmlns:c16="http://schemas.microsoft.com/office/drawing/2014/chart" uri="{C3380CC4-5D6E-409C-BE32-E72D297353CC}">
              <c16:uniqueId val="{00000000-83BB-40B1-B699-10BBF0E178FE}"/>
            </c:ext>
          </c:extLst>
        </c:ser>
        <c:ser>
          <c:idx val="1"/>
          <c:order val="1"/>
          <c:tx>
            <c:strRef>
              <c:f>Sayfa1!$C$1</c:f>
              <c:strCache>
                <c:ptCount val="1"/>
                <c:pt idx="0">
                  <c:v>4</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Sayfa1!$A$2:$A$5</c:f>
              <c:numCache>
                <c:formatCode>General</c:formatCode>
                <c:ptCount val="4"/>
                <c:pt idx="0">
                  <c:v>1</c:v>
                </c:pt>
              </c:numCache>
            </c:numRef>
          </c:cat>
          <c:val>
            <c:numRef>
              <c:f>Sayfa1!$C$2:$C$5</c:f>
              <c:numCache>
                <c:formatCode>General</c:formatCode>
                <c:ptCount val="4"/>
                <c:pt idx="0">
                  <c:v>5</c:v>
                </c:pt>
              </c:numCache>
            </c:numRef>
          </c:val>
          <c:extLst>
            <c:ext xmlns:c16="http://schemas.microsoft.com/office/drawing/2014/chart" uri="{C3380CC4-5D6E-409C-BE32-E72D297353CC}">
              <c16:uniqueId val="{00000001-83BB-40B1-B699-10BBF0E178FE}"/>
            </c:ext>
          </c:extLst>
        </c:ser>
        <c:ser>
          <c:idx val="2"/>
          <c:order val="2"/>
          <c:tx>
            <c:strRef>
              <c:f>Sayfa1!$D$1</c:f>
              <c:strCache>
                <c:ptCount val="1"/>
                <c:pt idx="0">
                  <c:v>6</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Sayfa1!$A$2:$A$5</c:f>
              <c:numCache>
                <c:formatCode>General</c:formatCode>
                <c:ptCount val="4"/>
                <c:pt idx="0">
                  <c:v>1</c:v>
                </c:pt>
              </c:numCache>
            </c:numRef>
          </c:cat>
          <c:val>
            <c:numRef>
              <c:f>Sayfa1!$D$2:$D$5</c:f>
              <c:numCache>
                <c:formatCode>General</c:formatCode>
                <c:ptCount val="4"/>
                <c:pt idx="0">
                  <c:v>7</c:v>
                </c:pt>
              </c:numCache>
            </c:numRef>
          </c:val>
          <c:extLst>
            <c:ext xmlns:c16="http://schemas.microsoft.com/office/drawing/2014/chart" uri="{C3380CC4-5D6E-409C-BE32-E72D297353CC}">
              <c16:uniqueId val="{00000002-83BB-40B1-B699-10BBF0E178FE}"/>
            </c:ext>
          </c:extLst>
        </c:ser>
        <c:dLbls>
          <c:showLegendKey val="0"/>
          <c:showVal val="0"/>
          <c:showCatName val="0"/>
          <c:showSerName val="0"/>
          <c:showPercent val="0"/>
          <c:showBubbleSize val="0"/>
        </c:dLbls>
        <c:gapWidth val="150"/>
        <c:axId val="1762207055"/>
        <c:axId val="1762200399"/>
      </c:barChart>
      <c:catAx>
        <c:axId val="176220705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tr-TR"/>
          </a:p>
        </c:txPr>
        <c:crossAx val="1762200399"/>
        <c:crosses val="autoZero"/>
        <c:auto val="1"/>
        <c:lblAlgn val="ctr"/>
        <c:lblOffset val="100"/>
        <c:noMultiLvlLbl val="0"/>
      </c:catAx>
      <c:valAx>
        <c:axId val="1762200399"/>
        <c:scaling>
          <c:orientation val="minMax"/>
        </c:scaling>
        <c:delete val="0"/>
        <c:axPos val="l"/>
        <c:majorGridlines>
          <c:spPr>
            <a:ln w="9525" cap="flat" cmpd="sng" algn="ctr">
              <a:solidFill>
                <a:schemeClr val="lt1">
                  <a:lumMod val="95000"/>
                  <a:alpha val="10000"/>
                </a:schemeClr>
              </a:solidFill>
              <a:round/>
            </a:ln>
            <a:effectLst/>
          </c:spPr>
        </c:majorGridlines>
        <c:title>
          <c:layout/>
          <c:overlay val="0"/>
          <c:spPr>
            <a:noFill/>
            <a:ln>
              <a:noFill/>
            </a:ln>
            <a:effectLst/>
          </c:spPr>
          <c:txPr>
            <a:bodyPr rot="-5400000" spcFirstLastPara="1" vertOverflow="ellipsis" vert="horz" wrap="square" anchor="ctr" anchorCtr="1"/>
            <a:lstStyle/>
            <a:p>
              <a:pPr>
                <a:defRPr sz="1197" b="1" i="0" u="none" strike="noStrike" kern="1200" cap="all" baseline="0">
                  <a:solidFill>
                    <a:schemeClr val="lt1">
                      <a:lumMod val="85000"/>
                    </a:schemeClr>
                  </a:solidFill>
                  <a:latin typeface="+mn-lt"/>
                  <a:ea typeface="+mn-ea"/>
                  <a:cs typeface="+mn-cs"/>
                </a:defRPr>
              </a:pPr>
              <a:endParaRPr lang="tr-T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tr-TR"/>
          </a:p>
        </c:txPr>
        <c:crossAx val="1762207055"/>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1197" b="0" i="0" u="none" strike="noStrike" kern="1200" baseline="0">
                <a:solidFill>
                  <a:schemeClr val="lt1">
                    <a:lumMod val="85000"/>
                  </a:schemeClr>
                </a:solidFill>
                <a:latin typeface="+mn-lt"/>
                <a:ea typeface="+mn-ea"/>
                <a:cs typeface="+mn-cs"/>
              </a:defRPr>
            </a:pPr>
            <a:endParaRPr lang="tr-TR"/>
          </a:p>
        </c:txPr>
      </c:dTable>
      <c:spPr>
        <a:noFill/>
        <a:ln>
          <a:noFill/>
        </a:ln>
        <a:effectLst/>
      </c:spPr>
    </c:plotArea>
    <c:plotVisOnly val="1"/>
    <c:dispBlanksAs val="zero"/>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tr-T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tr-TR"/>
        </a:p>
      </c:txPr>
    </c:title>
    <c:autoTitleDeleted val="0"/>
    <c:plotArea>
      <c:layout/>
      <c:lineChart>
        <c:grouping val="standard"/>
        <c:varyColors val="0"/>
        <c:ser>
          <c:idx val="0"/>
          <c:order val="0"/>
          <c:tx>
            <c:strRef>
              <c:f>Sayfa1!$B$1</c:f>
              <c:strCache>
                <c:ptCount val="1"/>
                <c:pt idx="0">
                  <c:v>Öğrenci Sayısı</c:v>
                </c:pt>
              </c:strCache>
            </c:strRef>
          </c:tx>
          <c:spPr>
            <a:ln w="22225" cap="rnd">
              <a:solidFill>
                <a:schemeClr val="accent1"/>
              </a:solidFill>
            </a:ln>
            <a:effectLst>
              <a:glow rad="139700">
                <a:schemeClr val="accent1">
                  <a:satMod val="175000"/>
                  <a:alpha val="14000"/>
                </a:schemeClr>
              </a:glow>
            </a:effectLst>
          </c:spPr>
          <c:marker>
            <c:symbol val="none"/>
          </c:marker>
          <c:cat>
            <c:strRef>
              <c:f>Sayfa1!$A$2:$A$5</c:f>
              <c:strCache>
                <c:ptCount val="4"/>
                <c:pt idx="0">
                  <c:v>2007-2008</c:v>
                </c:pt>
                <c:pt idx="1">
                  <c:v>2008-2009</c:v>
                </c:pt>
                <c:pt idx="2">
                  <c:v>2009-2010</c:v>
                </c:pt>
                <c:pt idx="3">
                  <c:v>2010-2011</c:v>
                </c:pt>
              </c:strCache>
            </c:strRef>
          </c:cat>
          <c:val>
            <c:numRef>
              <c:f>Sayfa1!$B$2:$B$5</c:f>
              <c:numCache>
                <c:formatCode>General</c:formatCode>
                <c:ptCount val="4"/>
                <c:pt idx="0">
                  <c:v>6152</c:v>
                </c:pt>
                <c:pt idx="1">
                  <c:v>6796</c:v>
                </c:pt>
                <c:pt idx="2">
                  <c:v>8912</c:v>
                </c:pt>
                <c:pt idx="3">
                  <c:v>10358</c:v>
                </c:pt>
              </c:numCache>
            </c:numRef>
          </c:val>
          <c:smooth val="0"/>
          <c:extLst>
            <c:ext xmlns:c16="http://schemas.microsoft.com/office/drawing/2014/chart" uri="{C3380CC4-5D6E-409C-BE32-E72D297353CC}">
              <c16:uniqueId val="{00000000-1A99-4BAB-A046-AB3D360B8D0D}"/>
            </c:ext>
          </c:extLst>
        </c:ser>
        <c:dLbls>
          <c:showLegendKey val="0"/>
          <c:showVal val="0"/>
          <c:showCatName val="0"/>
          <c:showSerName val="0"/>
          <c:showPercent val="0"/>
          <c:showBubbleSize val="0"/>
        </c:dLbls>
        <c:smooth val="0"/>
        <c:axId val="1850928751"/>
        <c:axId val="1850929583"/>
      </c:lineChart>
      <c:catAx>
        <c:axId val="1850928751"/>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minorGridlines>
          <c: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a:effectLst/>
          </c:spPr>
        </c:minorGridlines>
        <c:title>
          <c:tx>
            <c:rich>
              <a:bodyPr rot="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r>
                  <a:rPr lang="en-US" dirty="0" err="1" smtClean="0"/>
                  <a:t>Eğitim</a:t>
                </a:r>
                <a:r>
                  <a:rPr lang="en-US" baseline="0" dirty="0" smtClean="0"/>
                  <a:t> </a:t>
                </a:r>
                <a:r>
                  <a:rPr lang="en-US" baseline="0" dirty="0" err="1" smtClean="0"/>
                  <a:t>Dönemleri</a:t>
                </a:r>
                <a:endParaRPr lang="tr-TR" dirty="0"/>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endParaRPr lang="tr-TR"/>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tr-TR"/>
          </a:p>
        </c:txPr>
        <c:crossAx val="1850929583"/>
        <c:crosses val="autoZero"/>
        <c:auto val="0"/>
        <c:lblAlgn val="ctr"/>
        <c:lblOffset val="100"/>
        <c:tickLblSkip val="1"/>
        <c:noMultiLvlLbl val="0"/>
      </c:catAx>
      <c:valAx>
        <c:axId val="1850929583"/>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r>
                  <a:rPr lang="en-US" dirty="0" err="1" smtClean="0"/>
                  <a:t>Öğrenci</a:t>
                </a:r>
                <a:r>
                  <a:rPr lang="en-US" baseline="0" dirty="0" smtClean="0"/>
                  <a:t> </a:t>
                </a:r>
                <a:r>
                  <a:rPr lang="en-US" baseline="0" dirty="0" err="1" smtClean="0"/>
                  <a:t>Sayıları</a:t>
                </a:r>
                <a:endParaRPr lang="tr-TR" dirty="0"/>
              </a:p>
            </c:rich>
          </c:tx>
          <c:layout/>
          <c:overlay val="0"/>
          <c:spPr>
            <a:noFill/>
            <a:ln>
              <a:noFill/>
            </a:ln>
            <a:effectLst/>
          </c:spPr>
          <c:txPr>
            <a:bodyPr rot="-540000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endParaRPr lang="tr-T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tr-TR"/>
          </a:p>
        </c:txPr>
        <c:crossAx val="1850928751"/>
        <c:crossesAt val="1"/>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tr-TR"/>
        </a:p>
      </c:txPr>
    </c:legend>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tr-TR"/>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Sayfa1!$A$2:$A$77</cx:f>
        <cx:lvl ptCount="76" formatCode="General">
          <cx:pt idx="0">1</cx:pt>
        </cx:lvl>
      </cx:numDim>
    </cx:data>
  </cx:chartData>
  <cx:chart>
    <cx:title pos="t" align="ctr" overlay="0"/>
    <cx:plotArea>
      <cx:plotAreaRegion>
        <cx:series layoutId="clusteredColumn" uniqueId="{63FE6C96-5AF4-48D4-B882-4BCA052A867E}">
          <cx:tx>
            <cx:txData>
              <cx:f>Sayfa1!$A$1</cx:f>
              <cx:v>Seri1</cx:v>
            </cx:txData>
          </cx:tx>
          <cx:dataId val="0"/>
          <cx:layoutPr>
            <cx:binning intervalClosed="r"/>
          </cx:layoutPr>
        </cx:series>
      </cx:plotAreaRegion>
      <cx:axis id="0">
        <cx:catScaling gapWidth="0"/>
        <cx:tickLabels/>
      </cx:axis>
      <cx:axis id="1">
        <cx:valScaling/>
        <cx:majorGridlines/>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solidFill>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solidFill>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image" Target="../media/image9.jpg"/><Relationship Id="rId4" Type="http://schemas.openxmlformats.org/officeDocument/2006/relationships/image" Target="../media/image12.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image" Target="../media/image9.jpg"/><Relationship Id="rId4" Type="http://schemas.openxmlformats.org/officeDocument/2006/relationships/image" Target="../media/image12.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4D99C5-3EB4-4DB3-85CA-0145B602A6B1}" type="doc">
      <dgm:prSet loTypeId="urn:microsoft.com/office/officeart/2008/layout/AccentedPicture" loCatId="picture" qsTypeId="urn:microsoft.com/office/officeart/2005/8/quickstyle/simple1" qsCatId="simple" csTypeId="urn:microsoft.com/office/officeart/2005/8/colors/accent1_2" csCatId="accent1" phldr="1"/>
      <dgm:spPr/>
    </dgm:pt>
    <dgm:pt modelId="{29F5418D-1357-4A4F-9067-729F2FB57BBA}">
      <dgm:prSet phldrT="[Metin]" phldr="1"/>
      <dgm:spPr/>
      <dgm:t>
        <a:bodyPr/>
        <a:lstStyle/>
        <a:p>
          <a:endParaRPr lang="tr-TR"/>
        </a:p>
      </dgm:t>
    </dgm:pt>
    <dgm:pt modelId="{0259CAFB-54E5-491E-8E98-E09A29B12B32}" type="parTrans" cxnId="{7B8EA238-B26B-462F-BE91-75BFB8A1BBE7}">
      <dgm:prSet/>
      <dgm:spPr/>
      <dgm:t>
        <a:bodyPr/>
        <a:lstStyle/>
        <a:p>
          <a:endParaRPr lang="tr-TR"/>
        </a:p>
      </dgm:t>
    </dgm:pt>
    <dgm:pt modelId="{E7DA7836-D810-457E-BA3F-04D776A07101}" type="sibTrans" cxnId="{7B8EA238-B26B-462F-BE91-75BFB8A1BBE7}">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dgm:spPr>
      <dgm:t>
        <a:bodyPr/>
        <a:lstStyle/>
        <a:p>
          <a:endParaRPr lang="tr-TR"/>
        </a:p>
      </dgm:t>
      <dgm:extLst>
        <a:ext uri="{E40237B7-FDA0-4F09-8148-C483321AD2D9}">
          <dgm14:cNvPr xmlns:dgm14="http://schemas.microsoft.com/office/drawing/2010/diagram" id="0" name="" descr="Kitty Cat Kitten · Free photo on Pixabay"/>
        </a:ext>
      </dgm:extLst>
    </dgm:pt>
    <dgm:pt modelId="{6ADCC7A9-67B8-4F36-9A79-0732C777DAE4}">
      <dgm:prSet phldrT="[Metin]" phldr="1" custT="1"/>
      <dgm:spPr/>
      <dgm:t>
        <a:bodyPr/>
        <a:lstStyle/>
        <a:p>
          <a:endParaRPr lang="tr-TR" sz="1600" dirty="0"/>
        </a:p>
      </dgm:t>
    </dgm:pt>
    <dgm:pt modelId="{BBE67461-CD2E-44AB-B4AA-A0E38E983B62}" type="parTrans" cxnId="{CBF0A214-C2FE-4CBC-98E3-DA371B9F7378}">
      <dgm:prSet/>
      <dgm:spPr/>
      <dgm:t>
        <a:bodyPr/>
        <a:lstStyle/>
        <a:p>
          <a:endParaRPr lang="tr-TR"/>
        </a:p>
      </dgm:t>
    </dgm:pt>
    <dgm:pt modelId="{48EE1611-AC5D-4DF5-B1D0-490B42913415}" type="sibTrans" cxnId="{CBF0A214-C2FE-4CBC-98E3-DA371B9F7378}">
      <dgm:prSet/>
      <dgm:spPr/>
      <dgm:t>
        <a:bodyPr/>
        <a:lstStyle/>
        <a:p>
          <a:endParaRPr lang="tr-TR"/>
        </a:p>
      </dgm:t>
    </dgm:pt>
    <dgm:pt modelId="{42CAE4A0-1BAB-4792-82CA-414226B8C7CF}">
      <dgm:prSet phldrT="[Metin]" phldr="1"/>
      <dgm:spPr/>
      <dgm:t>
        <a:bodyPr/>
        <a:lstStyle/>
        <a:p>
          <a:endParaRPr lang="tr-TR"/>
        </a:p>
      </dgm:t>
    </dgm:pt>
    <dgm:pt modelId="{C199B1DE-E6D7-4A23-B298-B082D275FA3F}" type="parTrans" cxnId="{F23A555E-7432-4C3B-99AC-619F38703612}">
      <dgm:prSet/>
      <dgm:spPr/>
      <dgm:t>
        <a:bodyPr/>
        <a:lstStyle/>
        <a:p>
          <a:endParaRPr lang="tr-TR"/>
        </a:p>
      </dgm:t>
    </dgm:pt>
    <dgm:pt modelId="{EF270783-097C-4424-87DD-44B64B107BAD}" type="sibTrans" cxnId="{F23A555E-7432-4C3B-99AC-619F38703612}">
      <dgm:prSet/>
      <dgm:spPr/>
      <dgm:t>
        <a:bodyPr/>
        <a:lstStyle/>
        <a:p>
          <a:endParaRPr lang="tr-TR"/>
        </a:p>
      </dgm:t>
    </dgm:pt>
    <dgm:pt modelId="{F896D41D-6D5F-494E-A832-A90F6C0279CE}">
      <dgm:prSet phldrT="[Metin]" phldr="1"/>
      <dgm:spPr/>
      <dgm:t>
        <a:bodyPr/>
        <a:lstStyle/>
        <a:p>
          <a:endParaRPr lang="tr-TR"/>
        </a:p>
      </dgm:t>
    </dgm:pt>
    <dgm:pt modelId="{6C5A04A1-6ACB-4A4F-B77D-1C88E276CCC2}" type="parTrans" cxnId="{7611300C-1C91-4EAF-BC29-A66E31D428B7}">
      <dgm:prSet/>
      <dgm:spPr/>
      <dgm:t>
        <a:bodyPr/>
        <a:lstStyle/>
        <a:p>
          <a:endParaRPr lang="tr-TR"/>
        </a:p>
      </dgm:t>
    </dgm:pt>
    <dgm:pt modelId="{6E59CDF6-C6DC-4D73-8E62-CC924267AC1D}" type="sibTrans" cxnId="{7611300C-1C91-4EAF-BC29-A66E31D428B7}">
      <dgm:prSet/>
      <dgm:spPr/>
      <dgm:t>
        <a:bodyPr/>
        <a:lstStyle/>
        <a:p>
          <a:endParaRPr lang="tr-TR"/>
        </a:p>
      </dgm:t>
    </dgm:pt>
    <dgm:pt modelId="{D32DA7EB-6EC9-4169-B9D7-B68B4DF73A6B}" type="pres">
      <dgm:prSet presAssocID="{C24D99C5-3EB4-4DB3-85CA-0145B602A6B1}" presName="Name0" presStyleCnt="0">
        <dgm:presLayoutVars>
          <dgm:dir/>
        </dgm:presLayoutVars>
      </dgm:prSet>
      <dgm:spPr/>
    </dgm:pt>
    <dgm:pt modelId="{572BDEFA-C96F-4FFD-A5B1-88518F279FAE}" type="pres">
      <dgm:prSet presAssocID="{E7DA7836-D810-457E-BA3F-04D776A07101}" presName="picture_1" presStyleLbl="bgImgPlace1" presStyleIdx="0" presStyleCnt="1"/>
      <dgm:spPr/>
    </dgm:pt>
    <dgm:pt modelId="{5E47BC10-AC16-447C-98A3-C423070412D9}" type="pres">
      <dgm:prSet presAssocID="{29F5418D-1357-4A4F-9067-729F2FB57BBA}" presName="text_1" presStyleLbl="node1" presStyleIdx="0" presStyleCnt="0">
        <dgm:presLayoutVars>
          <dgm:bulletEnabled val="1"/>
        </dgm:presLayoutVars>
      </dgm:prSet>
      <dgm:spPr/>
    </dgm:pt>
    <dgm:pt modelId="{26997D74-9D26-41A5-B2C3-D34C98FE19F6}" type="pres">
      <dgm:prSet presAssocID="{C24D99C5-3EB4-4DB3-85CA-0145B602A6B1}" presName="linV" presStyleCnt="0"/>
      <dgm:spPr/>
    </dgm:pt>
    <dgm:pt modelId="{45650223-EA33-4B59-877C-1A034C854131}" type="pres">
      <dgm:prSet presAssocID="{6ADCC7A9-67B8-4F36-9A79-0732C777DAE4}" presName="pair" presStyleCnt="0"/>
      <dgm:spPr/>
    </dgm:pt>
    <dgm:pt modelId="{8EEDC87B-8AF6-4753-9041-6E0F34300D11}" type="pres">
      <dgm:prSet presAssocID="{6ADCC7A9-67B8-4F36-9A79-0732C777DAE4}" presName="spaceH" presStyleLbl="node1" presStyleIdx="0" presStyleCnt="0"/>
      <dgm:spPr/>
    </dgm:pt>
    <dgm:pt modelId="{9E86ED07-7BB1-4319-8741-56C87E342866}" type="pres">
      <dgm:prSet presAssocID="{6ADCC7A9-67B8-4F36-9A79-0732C777DAE4}" presName="desPictures" presStyleLbl="alignImgPlace1" presStyleIdx="0"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extLst>
        <a:ext uri="{E40237B7-FDA0-4F09-8148-C483321AD2D9}">
          <dgm14:cNvPr xmlns:dgm14="http://schemas.microsoft.com/office/drawing/2010/diagram" id="0" name="" descr="Cute and Funny Cats Images || Funny Cats Wallpapers Free ..."/>
        </a:ext>
      </dgm:extLst>
    </dgm:pt>
    <dgm:pt modelId="{6FD6C934-32E8-42BA-952A-011A91427078}" type="pres">
      <dgm:prSet presAssocID="{6ADCC7A9-67B8-4F36-9A79-0732C777DAE4}" presName="desTextWrapper" presStyleCnt="0"/>
      <dgm:spPr/>
    </dgm:pt>
    <dgm:pt modelId="{5864B154-2B76-4B89-8A34-198E5B7DD5CF}" type="pres">
      <dgm:prSet presAssocID="{6ADCC7A9-67B8-4F36-9A79-0732C777DAE4}" presName="desText" presStyleLbl="revTx" presStyleIdx="0" presStyleCnt="3" custScaleX="709316">
        <dgm:presLayoutVars>
          <dgm:bulletEnabled val="1"/>
        </dgm:presLayoutVars>
      </dgm:prSet>
      <dgm:spPr/>
    </dgm:pt>
    <dgm:pt modelId="{5EEDD383-F5B3-404C-AF86-350A3B27CE4D}" type="pres">
      <dgm:prSet presAssocID="{48EE1611-AC5D-4DF5-B1D0-490B42913415}" presName="spaceV" presStyleCnt="0"/>
      <dgm:spPr/>
    </dgm:pt>
    <dgm:pt modelId="{17A40E38-98B6-4EF9-95B2-F025F91B3DF4}" type="pres">
      <dgm:prSet presAssocID="{42CAE4A0-1BAB-4792-82CA-414226B8C7CF}" presName="pair" presStyleCnt="0"/>
      <dgm:spPr/>
    </dgm:pt>
    <dgm:pt modelId="{216A8A10-1AB6-4FE5-AC16-6616187C36F2}" type="pres">
      <dgm:prSet presAssocID="{42CAE4A0-1BAB-4792-82CA-414226B8C7CF}" presName="spaceH" presStyleLbl="node1" presStyleIdx="0" presStyleCnt="0"/>
      <dgm:spPr/>
    </dgm:pt>
    <dgm:pt modelId="{67507A6B-2DA2-4FE1-9118-F7AD0F66DABC}" type="pres">
      <dgm:prSet presAssocID="{42CAE4A0-1BAB-4792-82CA-414226B8C7CF}" presName="desPictures" presStyleLbl="alignImgPlace1" presStyleIdx="1" presStyleCnt="3"/>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t="-2000" b="-2000"/>
          </a:stretch>
        </a:blipFill>
      </dgm:spPr>
      <dgm:extLst>
        <a:ext uri="{E40237B7-FDA0-4F09-8148-C483321AD2D9}">
          <dgm14:cNvPr xmlns:dgm14="http://schemas.microsoft.com/office/drawing/2010/diagram" id="0" name="" descr="Kitty Cat Kitten · Free photo on Pixabay"/>
        </a:ext>
      </dgm:extLst>
    </dgm:pt>
    <dgm:pt modelId="{D35F869D-F702-4CFC-84A4-BA16D82A0E51}" type="pres">
      <dgm:prSet presAssocID="{42CAE4A0-1BAB-4792-82CA-414226B8C7CF}" presName="desTextWrapper" presStyleCnt="0"/>
      <dgm:spPr/>
    </dgm:pt>
    <dgm:pt modelId="{B7D44C33-A9EA-4DDC-A1F9-07DDEE167489}" type="pres">
      <dgm:prSet presAssocID="{42CAE4A0-1BAB-4792-82CA-414226B8C7CF}" presName="desText" presStyleLbl="revTx" presStyleIdx="1" presStyleCnt="3">
        <dgm:presLayoutVars>
          <dgm:bulletEnabled val="1"/>
        </dgm:presLayoutVars>
      </dgm:prSet>
      <dgm:spPr/>
    </dgm:pt>
    <dgm:pt modelId="{1EE710D1-F162-4BF8-9A08-6F5798993EBF}" type="pres">
      <dgm:prSet presAssocID="{EF270783-097C-4424-87DD-44B64B107BAD}" presName="spaceV" presStyleCnt="0"/>
      <dgm:spPr/>
    </dgm:pt>
    <dgm:pt modelId="{BB566BD1-D033-4290-A6FD-12E145AB45F2}" type="pres">
      <dgm:prSet presAssocID="{F896D41D-6D5F-494E-A832-A90F6C0279CE}" presName="pair" presStyleCnt="0"/>
      <dgm:spPr/>
    </dgm:pt>
    <dgm:pt modelId="{0EEE3626-7C3A-4299-B0E8-1D57B08F59B6}" type="pres">
      <dgm:prSet presAssocID="{F896D41D-6D5F-494E-A832-A90F6C0279CE}" presName="spaceH" presStyleLbl="node1" presStyleIdx="0" presStyleCnt="0"/>
      <dgm:spPr/>
    </dgm:pt>
    <dgm:pt modelId="{9E6621EB-D46B-447E-9882-8ED2C42E570A}" type="pres">
      <dgm:prSet presAssocID="{F896D41D-6D5F-494E-A832-A90F6C0279CE}" presName="desPictures" presStyleLbl="alignImgPlace1" presStyleIdx="2" presStyleCnt="3"/>
      <dgm:spPr>
        <a:blipFill>
          <a:blip xmlns:r="http://schemas.openxmlformats.org/officeDocument/2006/relationships" r:embed="rId4" cstate="print">
            <a:extLst>
              <a:ext uri="{28A0092B-C50C-407E-A947-70E740481C1C}">
                <a14:useLocalDpi xmlns:a14="http://schemas.microsoft.com/office/drawing/2010/main" val="0"/>
              </a:ext>
            </a:extLst>
          </a:blip>
          <a:srcRect/>
          <a:stretch>
            <a:fillRect l="-13000" r="-13000"/>
          </a:stretch>
        </a:blipFill>
      </dgm:spPr>
      <dgm:extLst>
        <a:ext uri="{E40237B7-FDA0-4F09-8148-C483321AD2D9}">
          <dgm14:cNvPr xmlns:dgm14="http://schemas.microsoft.com/office/drawing/2010/diagram" id="0" name="" descr="Kitten White Background Images | AWB"/>
        </a:ext>
      </dgm:extLst>
    </dgm:pt>
    <dgm:pt modelId="{E8DCE3D6-0A2C-4E31-8FC7-4625E9CCEDDD}" type="pres">
      <dgm:prSet presAssocID="{F896D41D-6D5F-494E-A832-A90F6C0279CE}" presName="desTextWrapper" presStyleCnt="0"/>
      <dgm:spPr/>
    </dgm:pt>
    <dgm:pt modelId="{8273E37B-B342-4961-84D3-1979503425C0}" type="pres">
      <dgm:prSet presAssocID="{F896D41D-6D5F-494E-A832-A90F6C0279CE}" presName="desText" presStyleLbl="revTx" presStyleIdx="2" presStyleCnt="3">
        <dgm:presLayoutVars>
          <dgm:bulletEnabled val="1"/>
        </dgm:presLayoutVars>
      </dgm:prSet>
      <dgm:spPr/>
    </dgm:pt>
    <dgm:pt modelId="{03F765F3-A1C7-4749-8C92-A324EF7FB2BE}" type="pres">
      <dgm:prSet presAssocID="{C24D99C5-3EB4-4DB3-85CA-0145B602A6B1}" presName="maxNode" presStyleCnt="0"/>
      <dgm:spPr/>
    </dgm:pt>
    <dgm:pt modelId="{E06CE8FB-4A21-448B-9071-7AB270BDAEC9}" type="pres">
      <dgm:prSet presAssocID="{C24D99C5-3EB4-4DB3-85CA-0145B602A6B1}" presName="Name33" presStyleCnt="0"/>
      <dgm:spPr/>
    </dgm:pt>
  </dgm:ptLst>
  <dgm:cxnLst>
    <dgm:cxn modelId="{3DEBF7D7-636A-450D-8EC4-DEA317DC2477}" type="presOf" srcId="{F896D41D-6D5F-494E-A832-A90F6C0279CE}" destId="{8273E37B-B342-4961-84D3-1979503425C0}" srcOrd="0" destOrd="0" presId="urn:microsoft.com/office/officeart/2008/layout/AccentedPicture"/>
    <dgm:cxn modelId="{7B8EA238-B26B-462F-BE91-75BFB8A1BBE7}" srcId="{C24D99C5-3EB4-4DB3-85CA-0145B602A6B1}" destId="{29F5418D-1357-4A4F-9067-729F2FB57BBA}" srcOrd="0" destOrd="0" parTransId="{0259CAFB-54E5-491E-8E98-E09A29B12B32}" sibTransId="{E7DA7836-D810-457E-BA3F-04D776A07101}"/>
    <dgm:cxn modelId="{76377DFD-C8C3-4702-AAC9-50A8DEFD0302}" type="presOf" srcId="{6ADCC7A9-67B8-4F36-9A79-0732C777DAE4}" destId="{5864B154-2B76-4B89-8A34-198E5B7DD5CF}" srcOrd="0" destOrd="0" presId="urn:microsoft.com/office/officeart/2008/layout/AccentedPicture"/>
    <dgm:cxn modelId="{D7A2E880-F91C-4258-9329-FE1FE00DCB47}" type="presOf" srcId="{C24D99C5-3EB4-4DB3-85CA-0145B602A6B1}" destId="{D32DA7EB-6EC9-4169-B9D7-B68B4DF73A6B}" srcOrd="0" destOrd="0" presId="urn:microsoft.com/office/officeart/2008/layout/AccentedPicture"/>
    <dgm:cxn modelId="{CBF0A214-C2FE-4CBC-98E3-DA371B9F7378}" srcId="{C24D99C5-3EB4-4DB3-85CA-0145B602A6B1}" destId="{6ADCC7A9-67B8-4F36-9A79-0732C777DAE4}" srcOrd="1" destOrd="0" parTransId="{BBE67461-CD2E-44AB-B4AA-A0E38E983B62}" sibTransId="{48EE1611-AC5D-4DF5-B1D0-490B42913415}"/>
    <dgm:cxn modelId="{C146AF05-6E16-4AB2-8075-DD3517F5FF8B}" type="presOf" srcId="{29F5418D-1357-4A4F-9067-729F2FB57BBA}" destId="{5E47BC10-AC16-447C-98A3-C423070412D9}" srcOrd="0" destOrd="0" presId="urn:microsoft.com/office/officeart/2008/layout/AccentedPicture"/>
    <dgm:cxn modelId="{F23A555E-7432-4C3B-99AC-619F38703612}" srcId="{C24D99C5-3EB4-4DB3-85CA-0145B602A6B1}" destId="{42CAE4A0-1BAB-4792-82CA-414226B8C7CF}" srcOrd="2" destOrd="0" parTransId="{C199B1DE-E6D7-4A23-B298-B082D275FA3F}" sibTransId="{EF270783-097C-4424-87DD-44B64B107BAD}"/>
    <dgm:cxn modelId="{7611300C-1C91-4EAF-BC29-A66E31D428B7}" srcId="{C24D99C5-3EB4-4DB3-85CA-0145B602A6B1}" destId="{F896D41D-6D5F-494E-A832-A90F6C0279CE}" srcOrd="3" destOrd="0" parTransId="{6C5A04A1-6ACB-4A4F-B77D-1C88E276CCC2}" sibTransId="{6E59CDF6-C6DC-4D73-8E62-CC924267AC1D}"/>
    <dgm:cxn modelId="{9E096B8B-1F4E-4889-91DD-876C43295D61}" type="presOf" srcId="{E7DA7836-D810-457E-BA3F-04D776A07101}" destId="{572BDEFA-C96F-4FFD-A5B1-88518F279FAE}" srcOrd="0" destOrd="0" presId="urn:microsoft.com/office/officeart/2008/layout/AccentedPicture"/>
    <dgm:cxn modelId="{4B986BC2-A610-445F-8B0D-434F2F5FDB06}" type="presOf" srcId="{42CAE4A0-1BAB-4792-82CA-414226B8C7CF}" destId="{B7D44C33-A9EA-4DDC-A1F9-07DDEE167489}" srcOrd="0" destOrd="0" presId="urn:microsoft.com/office/officeart/2008/layout/AccentedPicture"/>
    <dgm:cxn modelId="{C93B7AC1-AEEF-45E8-8F9F-D410A620AB73}" type="presParOf" srcId="{D32DA7EB-6EC9-4169-B9D7-B68B4DF73A6B}" destId="{572BDEFA-C96F-4FFD-A5B1-88518F279FAE}" srcOrd="0" destOrd="0" presId="urn:microsoft.com/office/officeart/2008/layout/AccentedPicture"/>
    <dgm:cxn modelId="{6C5CEBA4-0690-4674-A2E3-FF9134EED21F}" type="presParOf" srcId="{D32DA7EB-6EC9-4169-B9D7-B68B4DF73A6B}" destId="{5E47BC10-AC16-447C-98A3-C423070412D9}" srcOrd="1" destOrd="0" presId="urn:microsoft.com/office/officeart/2008/layout/AccentedPicture"/>
    <dgm:cxn modelId="{C092A966-7DF4-459C-977A-1F6244B6AA52}" type="presParOf" srcId="{D32DA7EB-6EC9-4169-B9D7-B68B4DF73A6B}" destId="{26997D74-9D26-41A5-B2C3-D34C98FE19F6}" srcOrd="2" destOrd="0" presId="urn:microsoft.com/office/officeart/2008/layout/AccentedPicture"/>
    <dgm:cxn modelId="{034712B4-91AB-4C34-A2F7-601876E5F745}" type="presParOf" srcId="{26997D74-9D26-41A5-B2C3-D34C98FE19F6}" destId="{45650223-EA33-4B59-877C-1A034C854131}" srcOrd="0" destOrd="0" presId="urn:microsoft.com/office/officeart/2008/layout/AccentedPicture"/>
    <dgm:cxn modelId="{4A73BC2D-9508-4946-BB9B-8F47B1D910D6}" type="presParOf" srcId="{45650223-EA33-4B59-877C-1A034C854131}" destId="{8EEDC87B-8AF6-4753-9041-6E0F34300D11}" srcOrd="0" destOrd="0" presId="urn:microsoft.com/office/officeart/2008/layout/AccentedPicture"/>
    <dgm:cxn modelId="{B283CF4F-A214-4CC9-9747-435C8FFEC6B8}" type="presParOf" srcId="{45650223-EA33-4B59-877C-1A034C854131}" destId="{9E86ED07-7BB1-4319-8741-56C87E342866}" srcOrd="1" destOrd="0" presId="urn:microsoft.com/office/officeart/2008/layout/AccentedPicture"/>
    <dgm:cxn modelId="{3FC1FBFC-8ACE-4FBB-83F3-F26EB0D590E4}" type="presParOf" srcId="{45650223-EA33-4B59-877C-1A034C854131}" destId="{6FD6C934-32E8-42BA-952A-011A91427078}" srcOrd="2" destOrd="0" presId="urn:microsoft.com/office/officeart/2008/layout/AccentedPicture"/>
    <dgm:cxn modelId="{2AF48DF2-4CF1-4957-A264-90A7EBCDE7D7}" type="presParOf" srcId="{6FD6C934-32E8-42BA-952A-011A91427078}" destId="{5864B154-2B76-4B89-8A34-198E5B7DD5CF}" srcOrd="0" destOrd="0" presId="urn:microsoft.com/office/officeart/2008/layout/AccentedPicture"/>
    <dgm:cxn modelId="{3E530FA6-62F2-419C-8989-CE8137038AD3}" type="presParOf" srcId="{26997D74-9D26-41A5-B2C3-D34C98FE19F6}" destId="{5EEDD383-F5B3-404C-AF86-350A3B27CE4D}" srcOrd="1" destOrd="0" presId="urn:microsoft.com/office/officeart/2008/layout/AccentedPicture"/>
    <dgm:cxn modelId="{7DEE2014-454E-468A-A83E-34F8CFC98F4E}" type="presParOf" srcId="{26997D74-9D26-41A5-B2C3-D34C98FE19F6}" destId="{17A40E38-98B6-4EF9-95B2-F025F91B3DF4}" srcOrd="2" destOrd="0" presId="urn:microsoft.com/office/officeart/2008/layout/AccentedPicture"/>
    <dgm:cxn modelId="{A0EDBABF-C510-47F4-B22A-EEF05C6B39CF}" type="presParOf" srcId="{17A40E38-98B6-4EF9-95B2-F025F91B3DF4}" destId="{216A8A10-1AB6-4FE5-AC16-6616187C36F2}" srcOrd="0" destOrd="0" presId="urn:microsoft.com/office/officeart/2008/layout/AccentedPicture"/>
    <dgm:cxn modelId="{57C12B7C-7797-40AE-9680-E2E3C6895AA0}" type="presParOf" srcId="{17A40E38-98B6-4EF9-95B2-F025F91B3DF4}" destId="{67507A6B-2DA2-4FE1-9118-F7AD0F66DABC}" srcOrd="1" destOrd="0" presId="urn:microsoft.com/office/officeart/2008/layout/AccentedPicture"/>
    <dgm:cxn modelId="{32291E4A-EDC2-4E3E-A882-1D4926447386}" type="presParOf" srcId="{17A40E38-98B6-4EF9-95B2-F025F91B3DF4}" destId="{D35F869D-F702-4CFC-84A4-BA16D82A0E51}" srcOrd="2" destOrd="0" presId="urn:microsoft.com/office/officeart/2008/layout/AccentedPicture"/>
    <dgm:cxn modelId="{DC3E7764-4FBE-4232-87B3-295ABD2CC544}" type="presParOf" srcId="{D35F869D-F702-4CFC-84A4-BA16D82A0E51}" destId="{B7D44C33-A9EA-4DDC-A1F9-07DDEE167489}" srcOrd="0" destOrd="0" presId="urn:microsoft.com/office/officeart/2008/layout/AccentedPicture"/>
    <dgm:cxn modelId="{5D665EFD-4F16-4DFF-A9FE-7ECD72CD6818}" type="presParOf" srcId="{26997D74-9D26-41A5-B2C3-D34C98FE19F6}" destId="{1EE710D1-F162-4BF8-9A08-6F5798993EBF}" srcOrd="3" destOrd="0" presId="urn:microsoft.com/office/officeart/2008/layout/AccentedPicture"/>
    <dgm:cxn modelId="{A195827D-354C-4280-AE5F-BCE14515F40F}" type="presParOf" srcId="{26997D74-9D26-41A5-B2C3-D34C98FE19F6}" destId="{BB566BD1-D033-4290-A6FD-12E145AB45F2}" srcOrd="4" destOrd="0" presId="urn:microsoft.com/office/officeart/2008/layout/AccentedPicture"/>
    <dgm:cxn modelId="{11CA1180-406B-4493-964B-E62EB69968A5}" type="presParOf" srcId="{BB566BD1-D033-4290-A6FD-12E145AB45F2}" destId="{0EEE3626-7C3A-4299-B0E8-1D57B08F59B6}" srcOrd="0" destOrd="0" presId="urn:microsoft.com/office/officeart/2008/layout/AccentedPicture"/>
    <dgm:cxn modelId="{54346342-8457-4EE7-8AC2-702D131D6515}" type="presParOf" srcId="{BB566BD1-D033-4290-A6FD-12E145AB45F2}" destId="{9E6621EB-D46B-447E-9882-8ED2C42E570A}" srcOrd="1" destOrd="0" presId="urn:microsoft.com/office/officeart/2008/layout/AccentedPicture"/>
    <dgm:cxn modelId="{145764E1-1898-4D98-A097-1317BD09CA1F}" type="presParOf" srcId="{BB566BD1-D033-4290-A6FD-12E145AB45F2}" destId="{E8DCE3D6-0A2C-4E31-8FC7-4625E9CCEDDD}" srcOrd="2" destOrd="0" presId="urn:microsoft.com/office/officeart/2008/layout/AccentedPicture"/>
    <dgm:cxn modelId="{40528AF5-8229-43E7-8E9A-405F9167D034}" type="presParOf" srcId="{E8DCE3D6-0A2C-4E31-8FC7-4625E9CCEDDD}" destId="{8273E37B-B342-4961-84D3-1979503425C0}" srcOrd="0" destOrd="0" presId="urn:microsoft.com/office/officeart/2008/layout/AccentedPicture"/>
    <dgm:cxn modelId="{A4888400-3A8F-4079-A434-4BCECE566134}" type="presParOf" srcId="{D32DA7EB-6EC9-4169-B9D7-B68B4DF73A6B}" destId="{03F765F3-A1C7-4749-8C92-A324EF7FB2BE}" srcOrd="3" destOrd="0" presId="urn:microsoft.com/office/officeart/2008/layout/AccentedPicture"/>
    <dgm:cxn modelId="{6E56A593-6969-499B-A9B4-E8562BBB490E}" type="presParOf" srcId="{03F765F3-A1C7-4749-8C92-A324EF7FB2BE}" destId="{E06CE8FB-4A21-448B-9071-7AB270BDAEC9}" srcOrd="0" destOrd="0" presId="urn:microsoft.com/office/officeart/2008/layout/Accented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827115-2C2A-4B23-906F-5E1D8D0EEBC2}" type="doc">
      <dgm:prSet loTypeId="urn:microsoft.com/office/officeart/2005/8/layout/hList7" loCatId="list" qsTypeId="urn:microsoft.com/office/officeart/2005/8/quickstyle/simple1" qsCatId="simple" csTypeId="urn:microsoft.com/office/officeart/2005/8/colors/accent1_2" csCatId="accent1"/>
      <dgm:spPr/>
      <dgm:t>
        <a:bodyPr/>
        <a:lstStyle/>
        <a:p>
          <a:endParaRPr lang="tr-TR"/>
        </a:p>
      </dgm:t>
    </dgm:pt>
    <dgm:pt modelId="{B27D7126-2A74-4421-B852-7BA5709DCA63}">
      <dgm:prSet/>
      <dgm:spPr/>
      <dgm:t>
        <a:bodyPr/>
        <a:lstStyle/>
        <a:p>
          <a:pPr rtl="0"/>
          <a:r>
            <a:rPr lang="tr-TR" smtClean="0"/>
            <a:t>Toros Üniversitesi'nin kurucu vakfı Mersin Eğitim Vakfı'dır.</a:t>
          </a:r>
          <a:endParaRPr lang="tr-TR"/>
        </a:p>
      </dgm:t>
    </dgm:pt>
    <dgm:pt modelId="{B382BB90-F26F-455A-9167-A5F0E8E3D51B}" type="parTrans" cxnId="{7C6654E5-F899-43DD-88B4-49CD10C90CF9}">
      <dgm:prSet/>
      <dgm:spPr/>
      <dgm:t>
        <a:bodyPr/>
        <a:lstStyle/>
        <a:p>
          <a:endParaRPr lang="tr-TR"/>
        </a:p>
      </dgm:t>
    </dgm:pt>
    <dgm:pt modelId="{A88A2AA1-21FC-443F-B2FE-022DCB17D383}" type="sibTrans" cxnId="{7C6654E5-F899-43DD-88B4-49CD10C90CF9}">
      <dgm:prSet/>
      <dgm:spPr/>
      <dgm:t>
        <a:bodyPr/>
        <a:lstStyle/>
        <a:p>
          <a:endParaRPr lang="tr-TR"/>
        </a:p>
      </dgm:t>
    </dgm:pt>
    <dgm:pt modelId="{89799756-8A9F-4C72-8303-6F6BB79792A5}">
      <dgm:prSet/>
      <dgm:spPr/>
      <dgm:t>
        <a:bodyPr/>
        <a:lstStyle/>
        <a:p>
          <a:pPr rtl="0"/>
          <a:r>
            <a:rPr lang="tr-TR" smtClean="0"/>
            <a:t>Mersin Eğitim Vakfı 1979 yılında, eğitim alanında hizmet sunmak amacıyla kurulmuş olan ve kâr amacı bulunmayan bir eğitim vakfıdır.</a:t>
          </a:r>
          <a:endParaRPr lang="tr-TR"/>
        </a:p>
      </dgm:t>
    </dgm:pt>
    <dgm:pt modelId="{A73F2410-2D8B-4486-9EEB-129AF5C226CF}" type="parTrans" cxnId="{A95B75A6-BEB5-42E7-8B3A-420252CF9499}">
      <dgm:prSet/>
      <dgm:spPr/>
      <dgm:t>
        <a:bodyPr/>
        <a:lstStyle/>
        <a:p>
          <a:endParaRPr lang="tr-TR"/>
        </a:p>
      </dgm:t>
    </dgm:pt>
    <dgm:pt modelId="{F04A3CD6-1686-446F-9748-E20D019DBE67}" type="sibTrans" cxnId="{A95B75A6-BEB5-42E7-8B3A-420252CF9499}">
      <dgm:prSet/>
      <dgm:spPr/>
      <dgm:t>
        <a:bodyPr/>
        <a:lstStyle/>
        <a:p>
          <a:endParaRPr lang="tr-TR"/>
        </a:p>
      </dgm:t>
    </dgm:pt>
    <dgm:pt modelId="{601BB1F7-3AC4-4275-8BAB-064C756C81E7}">
      <dgm:prSet/>
      <dgm:spPr/>
      <dgm:t>
        <a:bodyPr/>
        <a:lstStyle/>
        <a:p>
          <a:pPr rtl="0"/>
          <a:r>
            <a:rPr lang="tr-TR" smtClean="0"/>
            <a:t>Mersin Eğitim Vakfı idealist öğretmenler tarafından kurulmuştur. Halen Mersin Eğitim Vakfı'nın 8 kişilik mütevelli heyetinin 5 üyesi ve 5 kişilik yönetim kurulunun 4 üyesi eğitimcidir.</a:t>
          </a:r>
          <a:endParaRPr lang="tr-TR"/>
        </a:p>
      </dgm:t>
    </dgm:pt>
    <dgm:pt modelId="{638D96B9-AC36-4D32-A715-0FB7CD7050F1}" type="parTrans" cxnId="{18DB02CC-96FA-4217-AE55-80C9BB61EF6E}">
      <dgm:prSet/>
      <dgm:spPr/>
      <dgm:t>
        <a:bodyPr/>
        <a:lstStyle/>
        <a:p>
          <a:endParaRPr lang="tr-TR"/>
        </a:p>
      </dgm:t>
    </dgm:pt>
    <dgm:pt modelId="{5683594D-45BE-4AAC-BBAF-64C485BAA348}" type="sibTrans" cxnId="{18DB02CC-96FA-4217-AE55-80C9BB61EF6E}">
      <dgm:prSet/>
      <dgm:spPr/>
      <dgm:t>
        <a:bodyPr/>
        <a:lstStyle/>
        <a:p>
          <a:endParaRPr lang="tr-TR"/>
        </a:p>
      </dgm:t>
    </dgm:pt>
    <dgm:pt modelId="{BA1BFEC4-8A03-4923-97F7-AAE9E3B1CDA1}">
      <dgm:prSet/>
      <dgm:spPr/>
      <dgm:t>
        <a:bodyPr/>
        <a:lstStyle/>
        <a:p>
          <a:pPr rtl="0"/>
          <a:r>
            <a:rPr lang="tr-TR" smtClean="0"/>
            <a:t>Mersin Eğitim Vakfı, eğitimin çeşitli alanlarında bölgesinde öncüdür. Mersin Eğitim Vakfı bu bölgede yabancı dil (İngilizce) ile öğretim yapan ilk Türk okulunu, ana sınıfından itibaren yabancı dil öğretimi yapan ilk ilköğretim okulunu, ilk özel fen lisesini, ilk yaz okulunu açmıştır.</a:t>
          </a:r>
          <a:endParaRPr lang="tr-TR"/>
        </a:p>
      </dgm:t>
    </dgm:pt>
    <dgm:pt modelId="{93592C9E-44FC-4704-B392-57FA09AF2D49}" type="parTrans" cxnId="{56EE0D44-078F-4347-B66C-BE72E7987612}">
      <dgm:prSet/>
      <dgm:spPr/>
      <dgm:t>
        <a:bodyPr/>
        <a:lstStyle/>
        <a:p>
          <a:endParaRPr lang="tr-TR"/>
        </a:p>
      </dgm:t>
    </dgm:pt>
    <dgm:pt modelId="{5C0C8638-2CA3-43F3-A7EF-54B9AE6A95D8}" type="sibTrans" cxnId="{56EE0D44-078F-4347-B66C-BE72E7987612}">
      <dgm:prSet/>
      <dgm:spPr/>
      <dgm:t>
        <a:bodyPr/>
        <a:lstStyle/>
        <a:p>
          <a:endParaRPr lang="tr-TR"/>
        </a:p>
      </dgm:t>
    </dgm:pt>
    <dgm:pt modelId="{30A46495-1CBC-4B5C-9C26-042DE0DD7E0E}">
      <dgm:prSet/>
      <dgm:spPr/>
      <dgm:t>
        <a:bodyPr/>
        <a:lstStyle/>
        <a:p>
          <a:pPr rtl="0"/>
          <a:r>
            <a:rPr lang="tr-TR" smtClean="0"/>
            <a:t>Mersin Eğitim Vakfı'nın, Okul Öncesi Öğretim, İlköğretim, Anadolu Lisesi, Fen lisesi, Klasik Lise ve Yabancı Dil Ağırlıklı Lise statüsünde Mersin ve Tarsus'ta 7 tane okulu bulunmaktadır.</a:t>
          </a:r>
          <a:endParaRPr lang="tr-TR"/>
        </a:p>
      </dgm:t>
    </dgm:pt>
    <dgm:pt modelId="{DF94EBC7-7CCB-4839-B150-0656A9E652C7}" type="parTrans" cxnId="{C7DD5756-774E-41D1-9FF1-CF07C369BF9A}">
      <dgm:prSet/>
      <dgm:spPr/>
      <dgm:t>
        <a:bodyPr/>
        <a:lstStyle/>
        <a:p>
          <a:endParaRPr lang="tr-TR"/>
        </a:p>
      </dgm:t>
    </dgm:pt>
    <dgm:pt modelId="{61BD104D-A968-45BF-BF22-1D9BBCD9F365}" type="sibTrans" cxnId="{C7DD5756-774E-41D1-9FF1-CF07C369BF9A}">
      <dgm:prSet/>
      <dgm:spPr/>
      <dgm:t>
        <a:bodyPr/>
        <a:lstStyle/>
        <a:p>
          <a:endParaRPr lang="tr-TR"/>
        </a:p>
      </dgm:t>
    </dgm:pt>
    <dgm:pt modelId="{BF919675-38C0-4B10-9078-947E19F2BDD9}">
      <dgm:prSet/>
      <dgm:spPr/>
      <dgm:t>
        <a:bodyPr/>
        <a:lstStyle/>
        <a:p>
          <a:pPr rtl="0"/>
          <a:r>
            <a:rPr lang="tr-TR" smtClean="0"/>
            <a:t>Mersin Eğitim Vakfı'na ait Özel Toros Okulları bölgesinin en köklü ve en büyük eğitim kurumlarının başındadır.</a:t>
          </a:r>
          <a:endParaRPr lang="tr-TR"/>
        </a:p>
      </dgm:t>
    </dgm:pt>
    <dgm:pt modelId="{D2450024-7968-4970-8142-EAE89C598D3A}" type="parTrans" cxnId="{52EC09D6-1165-4E88-8AED-5A507B9A048D}">
      <dgm:prSet/>
      <dgm:spPr/>
      <dgm:t>
        <a:bodyPr/>
        <a:lstStyle/>
        <a:p>
          <a:endParaRPr lang="tr-TR"/>
        </a:p>
      </dgm:t>
    </dgm:pt>
    <dgm:pt modelId="{0EC1DB6E-8218-4359-BBE7-03A7E7CAFFCA}" type="sibTrans" cxnId="{52EC09D6-1165-4E88-8AED-5A507B9A048D}">
      <dgm:prSet/>
      <dgm:spPr/>
      <dgm:t>
        <a:bodyPr/>
        <a:lstStyle/>
        <a:p>
          <a:endParaRPr lang="tr-TR"/>
        </a:p>
      </dgm:t>
    </dgm:pt>
    <dgm:pt modelId="{2F21E920-74E0-4B0F-A054-C8B4144481DA}" type="pres">
      <dgm:prSet presAssocID="{CB827115-2C2A-4B23-906F-5E1D8D0EEBC2}" presName="Name0" presStyleCnt="0">
        <dgm:presLayoutVars>
          <dgm:dir/>
          <dgm:resizeHandles val="exact"/>
        </dgm:presLayoutVars>
      </dgm:prSet>
      <dgm:spPr/>
    </dgm:pt>
    <dgm:pt modelId="{0807B54A-9EAF-4FDC-9184-797556B7EBFD}" type="pres">
      <dgm:prSet presAssocID="{CB827115-2C2A-4B23-906F-5E1D8D0EEBC2}" presName="fgShape" presStyleLbl="fgShp" presStyleIdx="0" presStyleCnt="1"/>
      <dgm:spPr/>
    </dgm:pt>
    <dgm:pt modelId="{3B5423C5-0851-4603-A11C-31725FF2793E}" type="pres">
      <dgm:prSet presAssocID="{CB827115-2C2A-4B23-906F-5E1D8D0EEBC2}" presName="linComp" presStyleCnt="0"/>
      <dgm:spPr/>
    </dgm:pt>
    <dgm:pt modelId="{F613C527-87CB-4065-9F6F-5B30D5DFEA3C}" type="pres">
      <dgm:prSet presAssocID="{B27D7126-2A74-4421-B852-7BA5709DCA63}" presName="compNode" presStyleCnt="0"/>
      <dgm:spPr/>
    </dgm:pt>
    <dgm:pt modelId="{A3DFF0EB-4DB8-4C85-9B27-AF0562DE1504}" type="pres">
      <dgm:prSet presAssocID="{B27D7126-2A74-4421-B852-7BA5709DCA63}" presName="bkgdShape" presStyleLbl="node1" presStyleIdx="0" presStyleCnt="6"/>
      <dgm:spPr/>
    </dgm:pt>
    <dgm:pt modelId="{720E1390-255A-4A73-8010-069803D28E12}" type="pres">
      <dgm:prSet presAssocID="{B27D7126-2A74-4421-B852-7BA5709DCA63}" presName="nodeTx" presStyleLbl="node1" presStyleIdx="0" presStyleCnt="6">
        <dgm:presLayoutVars>
          <dgm:bulletEnabled val="1"/>
        </dgm:presLayoutVars>
      </dgm:prSet>
      <dgm:spPr/>
    </dgm:pt>
    <dgm:pt modelId="{FD531CB5-334D-4640-BBB5-BB68045842E1}" type="pres">
      <dgm:prSet presAssocID="{B27D7126-2A74-4421-B852-7BA5709DCA63}" presName="invisiNode" presStyleLbl="node1" presStyleIdx="0" presStyleCnt="6"/>
      <dgm:spPr/>
    </dgm:pt>
    <dgm:pt modelId="{540E3205-5404-4F1E-8E1A-1488AD5375AC}" type="pres">
      <dgm:prSet presAssocID="{B27D7126-2A74-4421-B852-7BA5709DCA63}" presName="imagNode" presStyleLbl="fgImgPlace1" presStyleIdx="0" presStyleCnt="6"/>
      <dgm:spPr/>
    </dgm:pt>
    <dgm:pt modelId="{6222F79E-F275-4D1D-8780-21F89E275D87}" type="pres">
      <dgm:prSet presAssocID="{A88A2AA1-21FC-443F-B2FE-022DCB17D383}" presName="sibTrans" presStyleLbl="sibTrans2D1" presStyleIdx="0" presStyleCnt="0"/>
      <dgm:spPr/>
    </dgm:pt>
    <dgm:pt modelId="{6CFFEC9F-56B8-4287-B234-19BD5A466A36}" type="pres">
      <dgm:prSet presAssocID="{89799756-8A9F-4C72-8303-6F6BB79792A5}" presName="compNode" presStyleCnt="0"/>
      <dgm:spPr/>
    </dgm:pt>
    <dgm:pt modelId="{6E5F7586-5863-445F-A351-A5F612B668CD}" type="pres">
      <dgm:prSet presAssocID="{89799756-8A9F-4C72-8303-6F6BB79792A5}" presName="bkgdShape" presStyleLbl="node1" presStyleIdx="1" presStyleCnt="6"/>
      <dgm:spPr/>
    </dgm:pt>
    <dgm:pt modelId="{5AB61898-8BE7-4D3F-86BC-5C90716FDE25}" type="pres">
      <dgm:prSet presAssocID="{89799756-8A9F-4C72-8303-6F6BB79792A5}" presName="nodeTx" presStyleLbl="node1" presStyleIdx="1" presStyleCnt="6">
        <dgm:presLayoutVars>
          <dgm:bulletEnabled val="1"/>
        </dgm:presLayoutVars>
      </dgm:prSet>
      <dgm:spPr/>
    </dgm:pt>
    <dgm:pt modelId="{E24914AA-7393-47CE-B7D9-39DD7166652E}" type="pres">
      <dgm:prSet presAssocID="{89799756-8A9F-4C72-8303-6F6BB79792A5}" presName="invisiNode" presStyleLbl="node1" presStyleIdx="1" presStyleCnt="6"/>
      <dgm:spPr/>
    </dgm:pt>
    <dgm:pt modelId="{F632AA83-4097-453E-98B0-957CE140B06A}" type="pres">
      <dgm:prSet presAssocID="{89799756-8A9F-4C72-8303-6F6BB79792A5}" presName="imagNode" presStyleLbl="fgImgPlace1" presStyleIdx="1" presStyleCnt="6"/>
      <dgm:spPr/>
    </dgm:pt>
    <dgm:pt modelId="{86839D04-B230-4CC8-9256-13C334F0EA5C}" type="pres">
      <dgm:prSet presAssocID="{F04A3CD6-1686-446F-9748-E20D019DBE67}" presName="sibTrans" presStyleLbl="sibTrans2D1" presStyleIdx="0" presStyleCnt="0"/>
      <dgm:spPr/>
    </dgm:pt>
    <dgm:pt modelId="{E00EE9FA-4960-40DE-9B4A-03656B093755}" type="pres">
      <dgm:prSet presAssocID="{601BB1F7-3AC4-4275-8BAB-064C756C81E7}" presName="compNode" presStyleCnt="0"/>
      <dgm:spPr/>
    </dgm:pt>
    <dgm:pt modelId="{6601039D-A552-462F-9423-019E6E90BC52}" type="pres">
      <dgm:prSet presAssocID="{601BB1F7-3AC4-4275-8BAB-064C756C81E7}" presName="bkgdShape" presStyleLbl="node1" presStyleIdx="2" presStyleCnt="6"/>
      <dgm:spPr/>
    </dgm:pt>
    <dgm:pt modelId="{A6F3E498-FE46-416F-BF40-6519FBF569AE}" type="pres">
      <dgm:prSet presAssocID="{601BB1F7-3AC4-4275-8BAB-064C756C81E7}" presName="nodeTx" presStyleLbl="node1" presStyleIdx="2" presStyleCnt="6">
        <dgm:presLayoutVars>
          <dgm:bulletEnabled val="1"/>
        </dgm:presLayoutVars>
      </dgm:prSet>
      <dgm:spPr/>
    </dgm:pt>
    <dgm:pt modelId="{DC51FCA8-7581-4C09-9ABB-41AC76EE7D43}" type="pres">
      <dgm:prSet presAssocID="{601BB1F7-3AC4-4275-8BAB-064C756C81E7}" presName="invisiNode" presStyleLbl="node1" presStyleIdx="2" presStyleCnt="6"/>
      <dgm:spPr/>
    </dgm:pt>
    <dgm:pt modelId="{4A837D7A-4CCA-4BC6-B256-48BEF2DB8F49}" type="pres">
      <dgm:prSet presAssocID="{601BB1F7-3AC4-4275-8BAB-064C756C81E7}" presName="imagNode" presStyleLbl="fgImgPlace1" presStyleIdx="2" presStyleCnt="6"/>
      <dgm:spPr/>
    </dgm:pt>
    <dgm:pt modelId="{219AB9EE-09A6-4ADC-B73A-A2A3E98CAB2D}" type="pres">
      <dgm:prSet presAssocID="{5683594D-45BE-4AAC-BBAF-64C485BAA348}" presName="sibTrans" presStyleLbl="sibTrans2D1" presStyleIdx="0" presStyleCnt="0"/>
      <dgm:spPr/>
    </dgm:pt>
    <dgm:pt modelId="{F29A3699-A10E-49C4-B940-1FC98BDFD84C}" type="pres">
      <dgm:prSet presAssocID="{BA1BFEC4-8A03-4923-97F7-AAE9E3B1CDA1}" presName="compNode" presStyleCnt="0"/>
      <dgm:spPr/>
    </dgm:pt>
    <dgm:pt modelId="{315F822B-2C4E-4762-A695-6EDAC8942885}" type="pres">
      <dgm:prSet presAssocID="{BA1BFEC4-8A03-4923-97F7-AAE9E3B1CDA1}" presName="bkgdShape" presStyleLbl="node1" presStyleIdx="3" presStyleCnt="6"/>
      <dgm:spPr/>
    </dgm:pt>
    <dgm:pt modelId="{B1890A28-2921-4B3F-87A5-6CED4753312E}" type="pres">
      <dgm:prSet presAssocID="{BA1BFEC4-8A03-4923-97F7-AAE9E3B1CDA1}" presName="nodeTx" presStyleLbl="node1" presStyleIdx="3" presStyleCnt="6">
        <dgm:presLayoutVars>
          <dgm:bulletEnabled val="1"/>
        </dgm:presLayoutVars>
      </dgm:prSet>
      <dgm:spPr/>
    </dgm:pt>
    <dgm:pt modelId="{DB96E362-F24D-4506-BDBF-D531125064EA}" type="pres">
      <dgm:prSet presAssocID="{BA1BFEC4-8A03-4923-97F7-AAE9E3B1CDA1}" presName="invisiNode" presStyleLbl="node1" presStyleIdx="3" presStyleCnt="6"/>
      <dgm:spPr/>
    </dgm:pt>
    <dgm:pt modelId="{769302B7-CC6E-4253-A275-1E8A278E2C02}" type="pres">
      <dgm:prSet presAssocID="{BA1BFEC4-8A03-4923-97F7-AAE9E3B1CDA1}" presName="imagNode" presStyleLbl="fgImgPlace1" presStyleIdx="3" presStyleCnt="6"/>
      <dgm:spPr/>
    </dgm:pt>
    <dgm:pt modelId="{07510ABA-8DF9-42CC-AC34-67798D289774}" type="pres">
      <dgm:prSet presAssocID="{5C0C8638-2CA3-43F3-A7EF-54B9AE6A95D8}" presName="sibTrans" presStyleLbl="sibTrans2D1" presStyleIdx="0" presStyleCnt="0"/>
      <dgm:spPr/>
    </dgm:pt>
    <dgm:pt modelId="{68B5086C-ED93-49E5-8E60-65A8AD238578}" type="pres">
      <dgm:prSet presAssocID="{30A46495-1CBC-4B5C-9C26-042DE0DD7E0E}" presName="compNode" presStyleCnt="0"/>
      <dgm:spPr/>
    </dgm:pt>
    <dgm:pt modelId="{8344CE39-7DC8-469C-A11C-ADDEC3E825D7}" type="pres">
      <dgm:prSet presAssocID="{30A46495-1CBC-4B5C-9C26-042DE0DD7E0E}" presName="bkgdShape" presStyleLbl="node1" presStyleIdx="4" presStyleCnt="6"/>
      <dgm:spPr/>
    </dgm:pt>
    <dgm:pt modelId="{7A1C1B82-94B5-497B-A2E0-6FC1576DB090}" type="pres">
      <dgm:prSet presAssocID="{30A46495-1CBC-4B5C-9C26-042DE0DD7E0E}" presName="nodeTx" presStyleLbl="node1" presStyleIdx="4" presStyleCnt="6">
        <dgm:presLayoutVars>
          <dgm:bulletEnabled val="1"/>
        </dgm:presLayoutVars>
      </dgm:prSet>
      <dgm:spPr/>
    </dgm:pt>
    <dgm:pt modelId="{5301B9A8-E1DC-4C81-9784-6154A0275545}" type="pres">
      <dgm:prSet presAssocID="{30A46495-1CBC-4B5C-9C26-042DE0DD7E0E}" presName="invisiNode" presStyleLbl="node1" presStyleIdx="4" presStyleCnt="6"/>
      <dgm:spPr/>
    </dgm:pt>
    <dgm:pt modelId="{11D81E6E-543A-48A7-B1CC-D248683071B9}" type="pres">
      <dgm:prSet presAssocID="{30A46495-1CBC-4B5C-9C26-042DE0DD7E0E}" presName="imagNode" presStyleLbl="fgImgPlace1" presStyleIdx="4" presStyleCnt="6"/>
      <dgm:spPr/>
    </dgm:pt>
    <dgm:pt modelId="{5D186F8C-BA01-48D6-A63B-4CF9561A1F4D}" type="pres">
      <dgm:prSet presAssocID="{61BD104D-A968-45BF-BF22-1D9BBCD9F365}" presName="sibTrans" presStyleLbl="sibTrans2D1" presStyleIdx="0" presStyleCnt="0"/>
      <dgm:spPr/>
    </dgm:pt>
    <dgm:pt modelId="{C22CE0D3-0DD1-4BED-8460-E81BF4853041}" type="pres">
      <dgm:prSet presAssocID="{BF919675-38C0-4B10-9078-947E19F2BDD9}" presName="compNode" presStyleCnt="0"/>
      <dgm:spPr/>
    </dgm:pt>
    <dgm:pt modelId="{B80831D9-DEBA-4B1D-A2CF-3701D2DCB4BF}" type="pres">
      <dgm:prSet presAssocID="{BF919675-38C0-4B10-9078-947E19F2BDD9}" presName="bkgdShape" presStyleLbl="node1" presStyleIdx="5" presStyleCnt="6"/>
      <dgm:spPr/>
    </dgm:pt>
    <dgm:pt modelId="{18510A64-0183-4161-AB77-82E2BD6698CB}" type="pres">
      <dgm:prSet presAssocID="{BF919675-38C0-4B10-9078-947E19F2BDD9}" presName="nodeTx" presStyleLbl="node1" presStyleIdx="5" presStyleCnt="6">
        <dgm:presLayoutVars>
          <dgm:bulletEnabled val="1"/>
        </dgm:presLayoutVars>
      </dgm:prSet>
      <dgm:spPr/>
    </dgm:pt>
    <dgm:pt modelId="{73EBA2C7-6702-4BEB-9B4D-E35E30821C13}" type="pres">
      <dgm:prSet presAssocID="{BF919675-38C0-4B10-9078-947E19F2BDD9}" presName="invisiNode" presStyleLbl="node1" presStyleIdx="5" presStyleCnt="6"/>
      <dgm:spPr/>
    </dgm:pt>
    <dgm:pt modelId="{C4B61D6C-298C-402B-9508-67DE62499D9B}" type="pres">
      <dgm:prSet presAssocID="{BF919675-38C0-4B10-9078-947E19F2BDD9}" presName="imagNode" presStyleLbl="fgImgPlace1" presStyleIdx="5" presStyleCnt="6"/>
      <dgm:spPr/>
    </dgm:pt>
  </dgm:ptLst>
  <dgm:cxnLst>
    <dgm:cxn modelId="{76453073-9E74-42FC-A0D2-5F9650C18545}" type="presOf" srcId="{BF919675-38C0-4B10-9078-947E19F2BDD9}" destId="{18510A64-0183-4161-AB77-82E2BD6698CB}" srcOrd="1" destOrd="0" presId="urn:microsoft.com/office/officeart/2005/8/layout/hList7"/>
    <dgm:cxn modelId="{F8DEEC50-03CA-4B66-8DC9-66F37D83965C}" type="presOf" srcId="{89799756-8A9F-4C72-8303-6F6BB79792A5}" destId="{6E5F7586-5863-445F-A351-A5F612B668CD}" srcOrd="0" destOrd="0" presId="urn:microsoft.com/office/officeart/2005/8/layout/hList7"/>
    <dgm:cxn modelId="{242AE2D4-FA30-4B4C-9245-3047771A9AEB}" type="presOf" srcId="{CB827115-2C2A-4B23-906F-5E1D8D0EEBC2}" destId="{2F21E920-74E0-4B0F-A054-C8B4144481DA}" srcOrd="0" destOrd="0" presId="urn:microsoft.com/office/officeart/2005/8/layout/hList7"/>
    <dgm:cxn modelId="{7133A0C0-DA6B-474E-B847-218044C49724}" type="presOf" srcId="{F04A3CD6-1686-446F-9748-E20D019DBE67}" destId="{86839D04-B230-4CC8-9256-13C334F0EA5C}" srcOrd="0" destOrd="0" presId="urn:microsoft.com/office/officeart/2005/8/layout/hList7"/>
    <dgm:cxn modelId="{A95B75A6-BEB5-42E7-8B3A-420252CF9499}" srcId="{CB827115-2C2A-4B23-906F-5E1D8D0EEBC2}" destId="{89799756-8A9F-4C72-8303-6F6BB79792A5}" srcOrd="1" destOrd="0" parTransId="{A73F2410-2D8B-4486-9EEB-129AF5C226CF}" sibTransId="{F04A3CD6-1686-446F-9748-E20D019DBE67}"/>
    <dgm:cxn modelId="{56EE0D44-078F-4347-B66C-BE72E7987612}" srcId="{CB827115-2C2A-4B23-906F-5E1D8D0EEBC2}" destId="{BA1BFEC4-8A03-4923-97F7-AAE9E3B1CDA1}" srcOrd="3" destOrd="0" parTransId="{93592C9E-44FC-4704-B392-57FA09AF2D49}" sibTransId="{5C0C8638-2CA3-43F3-A7EF-54B9AE6A95D8}"/>
    <dgm:cxn modelId="{13903376-D837-4A45-B7EE-BCEE53DBAA92}" type="presOf" srcId="{A88A2AA1-21FC-443F-B2FE-022DCB17D383}" destId="{6222F79E-F275-4D1D-8780-21F89E275D87}" srcOrd="0" destOrd="0" presId="urn:microsoft.com/office/officeart/2005/8/layout/hList7"/>
    <dgm:cxn modelId="{70A96BC5-4C88-40C6-B057-6B79471D1AFA}" type="presOf" srcId="{5C0C8638-2CA3-43F3-A7EF-54B9AE6A95D8}" destId="{07510ABA-8DF9-42CC-AC34-67798D289774}" srcOrd="0" destOrd="0" presId="urn:microsoft.com/office/officeart/2005/8/layout/hList7"/>
    <dgm:cxn modelId="{3974555E-8C0E-48F2-9DF4-3ED0F09CD8D5}" type="presOf" srcId="{89799756-8A9F-4C72-8303-6F6BB79792A5}" destId="{5AB61898-8BE7-4D3F-86BC-5C90716FDE25}" srcOrd="1" destOrd="0" presId="urn:microsoft.com/office/officeart/2005/8/layout/hList7"/>
    <dgm:cxn modelId="{91B6C042-6B44-485B-9437-7E119C0353CF}" type="presOf" srcId="{B27D7126-2A74-4421-B852-7BA5709DCA63}" destId="{A3DFF0EB-4DB8-4C85-9B27-AF0562DE1504}" srcOrd="0" destOrd="0" presId="urn:microsoft.com/office/officeart/2005/8/layout/hList7"/>
    <dgm:cxn modelId="{52EC09D6-1165-4E88-8AED-5A507B9A048D}" srcId="{CB827115-2C2A-4B23-906F-5E1D8D0EEBC2}" destId="{BF919675-38C0-4B10-9078-947E19F2BDD9}" srcOrd="5" destOrd="0" parTransId="{D2450024-7968-4970-8142-EAE89C598D3A}" sibTransId="{0EC1DB6E-8218-4359-BBE7-03A7E7CAFFCA}"/>
    <dgm:cxn modelId="{33B10A10-B708-42FE-A581-CE71E3B7DD4E}" type="presOf" srcId="{5683594D-45BE-4AAC-BBAF-64C485BAA348}" destId="{219AB9EE-09A6-4ADC-B73A-A2A3E98CAB2D}" srcOrd="0" destOrd="0" presId="urn:microsoft.com/office/officeart/2005/8/layout/hList7"/>
    <dgm:cxn modelId="{C5EF9F56-0490-4B14-BB84-A32EC2B99E75}" type="presOf" srcId="{601BB1F7-3AC4-4275-8BAB-064C756C81E7}" destId="{A6F3E498-FE46-416F-BF40-6519FBF569AE}" srcOrd="1" destOrd="0" presId="urn:microsoft.com/office/officeart/2005/8/layout/hList7"/>
    <dgm:cxn modelId="{FA4E6393-1E5A-4F7A-BCE3-F6CC19F383F1}" type="presOf" srcId="{BA1BFEC4-8A03-4923-97F7-AAE9E3B1CDA1}" destId="{315F822B-2C4E-4762-A695-6EDAC8942885}" srcOrd="0" destOrd="0" presId="urn:microsoft.com/office/officeart/2005/8/layout/hList7"/>
    <dgm:cxn modelId="{282B64B4-9E4C-4329-A551-3DBDDFCD0A65}" type="presOf" srcId="{30A46495-1CBC-4B5C-9C26-042DE0DD7E0E}" destId="{8344CE39-7DC8-469C-A11C-ADDEC3E825D7}" srcOrd="0" destOrd="0" presId="urn:microsoft.com/office/officeart/2005/8/layout/hList7"/>
    <dgm:cxn modelId="{D53D5EDB-1D0B-435E-AC66-F15ACBB3B556}" type="presOf" srcId="{BF919675-38C0-4B10-9078-947E19F2BDD9}" destId="{B80831D9-DEBA-4B1D-A2CF-3701D2DCB4BF}" srcOrd="0" destOrd="0" presId="urn:microsoft.com/office/officeart/2005/8/layout/hList7"/>
    <dgm:cxn modelId="{50DA8FF5-3076-4FA9-BCF3-0EDDD328AA84}" type="presOf" srcId="{BA1BFEC4-8A03-4923-97F7-AAE9E3B1CDA1}" destId="{B1890A28-2921-4B3F-87A5-6CED4753312E}" srcOrd="1" destOrd="0" presId="urn:microsoft.com/office/officeart/2005/8/layout/hList7"/>
    <dgm:cxn modelId="{7C6654E5-F899-43DD-88B4-49CD10C90CF9}" srcId="{CB827115-2C2A-4B23-906F-5E1D8D0EEBC2}" destId="{B27D7126-2A74-4421-B852-7BA5709DCA63}" srcOrd="0" destOrd="0" parTransId="{B382BB90-F26F-455A-9167-A5F0E8E3D51B}" sibTransId="{A88A2AA1-21FC-443F-B2FE-022DCB17D383}"/>
    <dgm:cxn modelId="{888BB6B3-7C01-40F2-B8B7-BE7899465F83}" type="presOf" srcId="{61BD104D-A968-45BF-BF22-1D9BBCD9F365}" destId="{5D186F8C-BA01-48D6-A63B-4CF9561A1F4D}" srcOrd="0" destOrd="0" presId="urn:microsoft.com/office/officeart/2005/8/layout/hList7"/>
    <dgm:cxn modelId="{4FDEE243-4099-4A8E-89A3-863B65D6C1C8}" type="presOf" srcId="{601BB1F7-3AC4-4275-8BAB-064C756C81E7}" destId="{6601039D-A552-462F-9423-019E6E90BC52}" srcOrd="0" destOrd="0" presId="urn:microsoft.com/office/officeart/2005/8/layout/hList7"/>
    <dgm:cxn modelId="{C7DD5756-774E-41D1-9FF1-CF07C369BF9A}" srcId="{CB827115-2C2A-4B23-906F-5E1D8D0EEBC2}" destId="{30A46495-1CBC-4B5C-9C26-042DE0DD7E0E}" srcOrd="4" destOrd="0" parTransId="{DF94EBC7-7CCB-4839-B150-0656A9E652C7}" sibTransId="{61BD104D-A968-45BF-BF22-1D9BBCD9F365}"/>
    <dgm:cxn modelId="{0522FC39-8F65-4D89-B833-A1786ACF11BA}" type="presOf" srcId="{30A46495-1CBC-4B5C-9C26-042DE0DD7E0E}" destId="{7A1C1B82-94B5-497B-A2E0-6FC1576DB090}" srcOrd="1" destOrd="0" presId="urn:microsoft.com/office/officeart/2005/8/layout/hList7"/>
    <dgm:cxn modelId="{18DB02CC-96FA-4217-AE55-80C9BB61EF6E}" srcId="{CB827115-2C2A-4B23-906F-5E1D8D0EEBC2}" destId="{601BB1F7-3AC4-4275-8BAB-064C756C81E7}" srcOrd="2" destOrd="0" parTransId="{638D96B9-AC36-4D32-A715-0FB7CD7050F1}" sibTransId="{5683594D-45BE-4AAC-BBAF-64C485BAA348}"/>
    <dgm:cxn modelId="{D241E08E-7F7A-4D85-9FA9-4F928EEE86D1}" type="presOf" srcId="{B27D7126-2A74-4421-B852-7BA5709DCA63}" destId="{720E1390-255A-4A73-8010-069803D28E12}" srcOrd="1" destOrd="0" presId="urn:microsoft.com/office/officeart/2005/8/layout/hList7"/>
    <dgm:cxn modelId="{04B81DCC-64BE-41A9-A267-14C014F3B733}" type="presParOf" srcId="{2F21E920-74E0-4B0F-A054-C8B4144481DA}" destId="{0807B54A-9EAF-4FDC-9184-797556B7EBFD}" srcOrd="0" destOrd="0" presId="urn:microsoft.com/office/officeart/2005/8/layout/hList7"/>
    <dgm:cxn modelId="{0CBE732F-6EAD-4653-B3AF-49193B352315}" type="presParOf" srcId="{2F21E920-74E0-4B0F-A054-C8B4144481DA}" destId="{3B5423C5-0851-4603-A11C-31725FF2793E}" srcOrd="1" destOrd="0" presId="urn:microsoft.com/office/officeart/2005/8/layout/hList7"/>
    <dgm:cxn modelId="{E102E83D-D6CB-42B1-8E92-EA231E3DEB9F}" type="presParOf" srcId="{3B5423C5-0851-4603-A11C-31725FF2793E}" destId="{F613C527-87CB-4065-9F6F-5B30D5DFEA3C}" srcOrd="0" destOrd="0" presId="urn:microsoft.com/office/officeart/2005/8/layout/hList7"/>
    <dgm:cxn modelId="{3453419D-0BD1-4CA6-83EB-C211E7082F42}" type="presParOf" srcId="{F613C527-87CB-4065-9F6F-5B30D5DFEA3C}" destId="{A3DFF0EB-4DB8-4C85-9B27-AF0562DE1504}" srcOrd="0" destOrd="0" presId="urn:microsoft.com/office/officeart/2005/8/layout/hList7"/>
    <dgm:cxn modelId="{81C58D29-3882-42F2-8545-AB5CEFBE70C8}" type="presParOf" srcId="{F613C527-87CB-4065-9F6F-5B30D5DFEA3C}" destId="{720E1390-255A-4A73-8010-069803D28E12}" srcOrd="1" destOrd="0" presId="urn:microsoft.com/office/officeart/2005/8/layout/hList7"/>
    <dgm:cxn modelId="{96FAE206-095E-4F4E-8A0A-B733F0348BB6}" type="presParOf" srcId="{F613C527-87CB-4065-9F6F-5B30D5DFEA3C}" destId="{FD531CB5-334D-4640-BBB5-BB68045842E1}" srcOrd="2" destOrd="0" presId="urn:microsoft.com/office/officeart/2005/8/layout/hList7"/>
    <dgm:cxn modelId="{4CCFE78D-8ABE-44B2-BCD4-EC9E02DA9F1D}" type="presParOf" srcId="{F613C527-87CB-4065-9F6F-5B30D5DFEA3C}" destId="{540E3205-5404-4F1E-8E1A-1488AD5375AC}" srcOrd="3" destOrd="0" presId="urn:microsoft.com/office/officeart/2005/8/layout/hList7"/>
    <dgm:cxn modelId="{67EDECB1-BB63-4F52-A938-AE81E55EE550}" type="presParOf" srcId="{3B5423C5-0851-4603-A11C-31725FF2793E}" destId="{6222F79E-F275-4D1D-8780-21F89E275D87}" srcOrd="1" destOrd="0" presId="urn:microsoft.com/office/officeart/2005/8/layout/hList7"/>
    <dgm:cxn modelId="{C19FA1A9-052C-43EE-9183-821F343CE87D}" type="presParOf" srcId="{3B5423C5-0851-4603-A11C-31725FF2793E}" destId="{6CFFEC9F-56B8-4287-B234-19BD5A466A36}" srcOrd="2" destOrd="0" presId="urn:microsoft.com/office/officeart/2005/8/layout/hList7"/>
    <dgm:cxn modelId="{92B3B09F-6CA3-41DC-B1B4-EDA5FA3012BA}" type="presParOf" srcId="{6CFFEC9F-56B8-4287-B234-19BD5A466A36}" destId="{6E5F7586-5863-445F-A351-A5F612B668CD}" srcOrd="0" destOrd="0" presId="urn:microsoft.com/office/officeart/2005/8/layout/hList7"/>
    <dgm:cxn modelId="{E38FB171-BA0D-42C6-8B84-163F1BC22B8F}" type="presParOf" srcId="{6CFFEC9F-56B8-4287-B234-19BD5A466A36}" destId="{5AB61898-8BE7-4D3F-86BC-5C90716FDE25}" srcOrd="1" destOrd="0" presId="urn:microsoft.com/office/officeart/2005/8/layout/hList7"/>
    <dgm:cxn modelId="{736D596A-17C6-460C-8F7C-A478D3A0F20F}" type="presParOf" srcId="{6CFFEC9F-56B8-4287-B234-19BD5A466A36}" destId="{E24914AA-7393-47CE-B7D9-39DD7166652E}" srcOrd="2" destOrd="0" presId="urn:microsoft.com/office/officeart/2005/8/layout/hList7"/>
    <dgm:cxn modelId="{366A367C-CC60-4184-A5AC-7E2BF4624564}" type="presParOf" srcId="{6CFFEC9F-56B8-4287-B234-19BD5A466A36}" destId="{F632AA83-4097-453E-98B0-957CE140B06A}" srcOrd="3" destOrd="0" presId="urn:microsoft.com/office/officeart/2005/8/layout/hList7"/>
    <dgm:cxn modelId="{1B74D6AC-506F-4678-A031-B423DFCB5F34}" type="presParOf" srcId="{3B5423C5-0851-4603-A11C-31725FF2793E}" destId="{86839D04-B230-4CC8-9256-13C334F0EA5C}" srcOrd="3" destOrd="0" presId="urn:microsoft.com/office/officeart/2005/8/layout/hList7"/>
    <dgm:cxn modelId="{615474D2-450D-47EF-8AF4-E5B25A4C2098}" type="presParOf" srcId="{3B5423C5-0851-4603-A11C-31725FF2793E}" destId="{E00EE9FA-4960-40DE-9B4A-03656B093755}" srcOrd="4" destOrd="0" presId="urn:microsoft.com/office/officeart/2005/8/layout/hList7"/>
    <dgm:cxn modelId="{C222D541-2B99-4774-A7AB-A885649BC1DB}" type="presParOf" srcId="{E00EE9FA-4960-40DE-9B4A-03656B093755}" destId="{6601039D-A552-462F-9423-019E6E90BC52}" srcOrd="0" destOrd="0" presId="urn:microsoft.com/office/officeart/2005/8/layout/hList7"/>
    <dgm:cxn modelId="{A09EE9E7-D270-4F60-8BF1-0B7BF92EEBF3}" type="presParOf" srcId="{E00EE9FA-4960-40DE-9B4A-03656B093755}" destId="{A6F3E498-FE46-416F-BF40-6519FBF569AE}" srcOrd="1" destOrd="0" presId="urn:microsoft.com/office/officeart/2005/8/layout/hList7"/>
    <dgm:cxn modelId="{26C65630-317D-448C-BECC-FAD167E129B5}" type="presParOf" srcId="{E00EE9FA-4960-40DE-9B4A-03656B093755}" destId="{DC51FCA8-7581-4C09-9ABB-41AC76EE7D43}" srcOrd="2" destOrd="0" presId="urn:microsoft.com/office/officeart/2005/8/layout/hList7"/>
    <dgm:cxn modelId="{36885C8E-2176-4D82-A9C8-C10FBADF43E1}" type="presParOf" srcId="{E00EE9FA-4960-40DE-9B4A-03656B093755}" destId="{4A837D7A-4CCA-4BC6-B256-48BEF2DB8F49}" srcOrd="3" destOrd="0" presId="urn:microsoft.com/office/officeart/2005/8/layout/hList7"/>
    <dgm:cxn modelId="{594499F5-FE1D-49FA-B17F-580E3EAB7514}" type="presParOf" srcId="{3B5423C5-0851-4603-A11C-31725FF2793E}" destId="{219AB9EE-09A6-4ADC-B73A-A2A3E98CAB2D}" srcOrd="5" destOrd="0" presId="urn:microsoft.com/office/officeart/2005/8/layout/hList7"/>
    <dgm:cxn modelId="{578FDC2E-4B2E-4387-BC8D-9AE475246A5A}" type="presParOf" srcId="{3B5423C5-0851-4603-A11C-31725FF2793E}" destId="{F29A3699-A10E-49C4-B940-1FC98BDFD84C}" srcOrd="6" destOrd="0" presId="urn:microsoft.com/office/officeart/2005/8/layout/hList7"/>
    <dgm:cxn modelId="{B7F06F9C-5538-42C0-983E-6DFF2B0E6A39}" type="presParOf" srcId="{F29A3699-A10E-49C4-B940-1FC98BDFD84C}" destId="{315F822B-2C4E-4762-A695-6EDAC8942885}" srcOrd="0" destOrd="0" presId="urn:microsoft.com/office/officeart/2005/8/layout/hList7"/>
    <dgm:cxn modelId="{47FCBD92-132F-46B5-BDDE-C5D98227FF12}" type="presParOf" srcId="{F29A3699-A10E-49C4-B940-1FC98BDFD84C}" destId="{B1890A28-2921-4B3F-87A5-6CED4753312E}" srcOrd="1" destOrd="0" presId="urn:microsoft.com/office/officeart/2005/8/layout/hList7"/>
    <dgm:cxn modelId="{D5BD3910-F380-49F9-AA52-51C6D758DD88}" type="presParOf" srcId="{F29A3699-A10E-49C4-B940-1FC98BDFD84C}" destId="{DB96E362-F24D-4506-BDBF-D531125064EA}" srcOrd="2" destOrd="0" presId="urn:microsoft.com/office/officeart/2005/8/layout/hList7"/>
    <dgm:cxn modelId="{84DC3585-7720-4C82-83BA-05A62190A3B4}" type="presParOf" srcId="{F29A3699-A10E-49C4-B940-1FC98BDFD84C}" destId="{769302B7-CC6E-4253-A275-1E8A278E2C02}" srcOrd="3" destOrd="0" presId="urn:microsoft.com/office/officeart/2005/8/layout/hList7"/>
    <dgm:cxn modelId="{AA9EDF04-2B05-4C57-B6BA-1A87C33CC738}" type="presParOf" srcId="{3B5423C5-0851-4603-A11C-31725FF2793E}" destId="{07510ABA-8DF9-42CC-AC34-67798D289774}" srcOrd="7" destOrd="0" presId="urn:microsoft.com/office/officeart/2005/8/layout/hList7"/>
    <dgm:cxn modelId="{B10B3393-4A8A-40F8-8011-FEBB61DD53C4}" type="presParOf" srcId="{3B5423C5-0851-4603-A11C-31725FF2793E}" destId="{68B5086C-ED93-49E5-8E60-65A8AD238578}" srcOrd="8" destOrd="0" presId="urn:microsoft.com/office/officeart/2005/8/layout/hList7"/>
    <dgm:cxn modelId="{3DF70164-0CEC-446E-9505-1C9671CC1B6E}" type="presParOf" srcId="{68B5086C-ED93-49E5-8E60-65A8AD238578}" destId="{8344CE39-7DC8-469C-A11C-ADDEC3E825D7}" srcOrd="0" destOrd="0" presId="urn:microsoft.com/office/officeart/2005/8/layout/hList7"/>
    <dgm:cxn modelId="{FEF3BF9D-8361-4824-88FB-C0D75C13C1EE}" type="presParOf" srcId="{68B5086C-ED93-49E5-8E60-65A8AD238578}" destId="{7A1C1B82-94B5-497B-A2E0-6FC1576DB090}" srcOrd="1" destOrd="0" presId="urn:microsoft.com/office/officeart/2005/8/layout/hList7"/>
    <dgm:cxn modelId="{61629D77-5B6D-4155-A09B-5E1DE593A9D8}" type="presParOf" srcId="{68B5086C-ED93-49E5-8E60-65A8AD238578}" destId="{5301B9A8-E1DC-4C81-9784-6154A0275545}" srcOrd="2" destOrd="0" presId="urn:microsoft.com/office/officeart/2005/8/layout/hList7"/>
    <dgm:cxn modelId="{90BF82D6-4DF3-4B1B-8F64-2D5912673565}" type="presParOf" srcId="{68B5086C-ED93-49E5-8E60-65A8AD238578}" destId="{11D81E6E-543A-48A7-B1CC-D248683071B9}" srcOrd="3" destOrd="0" presId="urn:microsoft.com/office/officeart/2005/8/layout/hList7"/>
    <dgm:cxn modelId="{0E304D6D-E8CA-4D92-8F35-B355073E6C17}" type="presParOf" srcId="{3B5423C5-0851-4603-A11C-31725FF2793E}" destId="{5D186F8C-BA01-48D6-A63B-4CF9561A1F4D}" srcOrd="9" destOrd="0" presId="urn:microsoft.com/office/officeart/2005/8/layout/hList7"/>
    <dgm:cxn modelId="{C58563F4-AA0A-4092-AF5F-C0321A437A9A}" type="presParOf" srcId="{3B5423C5-0851-4603-A11C-31725FF2793E}" destId="{C22CE0D3-0DD1-4BED-8460-E81BF4853041}" srcOrd="10" destOrd="0" presId="urn:microsoft.com/office/officeart/2005/8/layout/hList7"/>
    <dgm:cxn modelId="{7171A9F6-17C8-4B0F-9E79-D2799B4424DB}" type="presParOf" srcId="{C22CE0D3-0DD1-4BED-8460-E81BF4853041}" destId="{B80831D9-DEBA-4B1D-A2CF-3701D2DCB4BF}" srcOrd="0" destOrd="0" presId="urn:microsoft.com/office/officeart/2005/8/layout/hList7"/>
    <dgm:cxn modelId="{993EB638-9473-4301-B332-5D6CED76179D}" type="presParOf" srcId="{C22CE0D3-0DD1-4BED-8460-E81BF4853041}" destId="{18510A64-0183-4161-AB77-82E2BD6698CB}" srcOrd="1" destOrd="0" presId="urn:microsoft.com/office/officeart/2005/8/layout/hList7"/>
    <dgm:cxn modelId="{E43E34B2-D77A-4B18-8250-45D31435007A}" type="presParOf" srcId="{C22CE0D3-0DD1-4BED-8460-E81BF4853041}" destId="{73EBA2C7-6702-4BEB-9B4D-E35E30821C13}" srcOrd="2" destOrd="0" presId="urn:microsoft.com/office/officeart/2005/8/layout/hList7"/>
    <dgm:cxn modelId="{3A55E0DC-B19E-455E-85EE-686E16C30ADE}" type="presParOf" srcId="{C22CE0D3-0DD1-4BED-8460-E81BF4853041}" destId="{C4B61D6C-298C-402B-9508-67DE62499D9B}"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12DB6DB-9AA5-4901-B8FD-897D0EE66A2E}" type="doc">
      <dgm:prSet loTypeId="urn:microsoft.com/office/officeart/2005/8/layout/gear1" loCatId="relationship" qsTypeId="urn:microsoft.com/office/officeart/2005/8/quickstyle/3d9" qsCatId="3D" csTypeId="urn:microsoft.com/office/officeart/2005/8/colors/colorful4" csCatId="colorful" phldr="1"/>
      <dgm:spPr/>
    </dgm:pt>
    <dgm:pt modelId="{41106B2B-117D-4508-8A9A-0384D52DFD7F}">
      <dgm:prSet phldrT="[Metin]"/>
      <dgm:spPr/>
      <dgm:t>
        <a:bodyPr/>
        <a:lstStyle/>
        <a:p>
          <a:r>
            <a:rPr lang="en-US" dirty="0" err="1" smtClean="0"/>
            <a:t>sonuç</a:t>
          </a:r>
          <a:endParaRPr lang="tr-TR" dirty="0"/>
        </a:p>
      </dgm:t>
    </dgm:pt>
    <dgm:pt modelId="{A572A1AC-285B-4A5C-9B7E-A0CEBB3D9F95}" type="parTrans" cxnId="{4CC1283C-09DC-490A-9881-549A1DB1D609}">
      <dgm:prSet/>
      <dgm:spPr/>
      <dgm:t>
        <a:bodyPr/>
        <a:lstStyle/>
        <a:p>
          <a:endParaRPr lang="tr-TR"/>
        </a:p>
      </dgm:t>
    </dgm:pt>
    <dgm:pt modelId="{05F37986-237F-4B91-9B44-2FB3DD396F06}" type="sibTrans" cxnId="{4CC1283C-09DC-490A-9881-549A1DB1D609}">
      <dgm:prSet/>
      <dgm:spPr/>
      <dgm:t>
        <a:bodyPr/>
        <a:lstStyle/>
        <a:p>
          <a:endParaRPr lang="tr-TR"/>
        </a:p>
      </dgm:t>
    </dgm:pt>
    <dgm:pt modelId="{BF5F8041-7072-48FE-AE0C-A299AC2033E0}">
      <dgm:prSet phldrT="[Metin]"/>
      <dgm:spPr/>
      <dgm:t>
        <a:bodyPr/>
        <a:lstStyle/>
        <a:p>
          <a:r>
            <a:rPr lang="en-US" dirty="0" err="1" smtClean="0"/>
            <a:t>gelişme</a:t>
          </a:r>
          <a:endParaRPr lang="tr-TR" dirty="0"/>
        </a:p>
      </dgm:t>
    </dgm:pt>
    <dgm:pt modelId="{756E0AE7-508C-4A54-AE8C-CEF37180347B}" type="parTrans" cxnId="{48BD93CA-E15A-44E0-AC64-FCBFE258C118}">
      <dgm:prSet/>
      <dgm:spPr/>
      <dgm:t>
        <a:bodyPr/>
        <a:lstStyle/>
        <a:p>
          <a:endParaRPr lang="tr-TR"/>
        </a:p>
      </dgm:t>
    </dgm:pt>
    <dgm:pt modelId="{4EEA4154-81C3-4C8D-822A-BE41930E0399}" type="sibTrans" cxnId="{48BD93CA-E15A-44E0-AC64-FCBFE258C118}">
      <dgm:prSet/>
      <dgm:spPr/>
      <dgm:t>
        <a:bodyPr/>
        <a:lstStyle/>
        <a:p>
          <a:endParaRPr lang="tr-TR"/>
        </a:p>
      </dgm:t>
    </dgm:pt>
    <dgm:pt modelId="{1990F929-0637-4038-A416-D5C85D5CF52D}">
      <dgm:prSet phldrT="[Metin]"/>
      <dgm:spPr/>
      <dgm:t>
        <a:bodyPr/>
        <a:lstStyle/>
        <a:p>
          <a:r>
            <a:rPr lang="en-US" dirty="0" err="1" smtClean="0"/>
            <a:t>giriş</a:t>
          </a:r>
          <a:endParaRPr lang="tr-TR" dirty="0"/>
        </a:p>
      </dgm:t>
    </dgm:pt>
    <dgm:pt modelId="{BAE90D8D-8E1F-4D54-8380-57BFF76BA023}" type="parTrans" cxnId="{C7E6022C-D52D-4A86-A1F4-DCA56D08C4AB}">
      <dgm:prSet/>
      <dgm:spPr/>
      <dgm:t>
        <a:bodyPr/>
        <a:lstStyle/>
        <a:p>
          <a:endParaRPr lang="tr-TR"/>
        </a:p>
      </dgm:t>
    </dgm:pt>
    <dgm:pt modelId="{958068A6-1CB2-4712-ACFA-9D3A34B2A1D4}" type="sibTrans" cxnId="{C7E6022C-D52D-4A86-A1F4-DCA56D08C4AB}">
      <dgm:prSet/>
      <dgm:spPr/>
      <dgm:t>
        <a:bodyPr/>
        <a:lstStyle/>
        <a:p>
          <a:endParaRPr lang="tr-TR"/>
        </a:p>
      </dgm:t>
    </dgm:pt>
    <dgm:pt modelId="{9BC56160-CA81-4904-AAB8-5276372F5C05}" type="pres">
      <dgm:prSet presAssocID="{112DB6DB-9AA5-4901-B8FD-897D0EE66A2E}" presName="composite" presStyleCnt="0">
        <dgm:presLayoutVars>
          <dgm:chMax val="3"/>
          <dgm:animLvl val="lvl"/>
          <dgm:resizeHandles val="exact"/>
        </dgm:presLayoutVars>
      </dgm:prSet>
      <dgm:spPr/>
    </dgm:pt>
    <dgm:pt modelId="{9F002DBC-50D7-4387-A1DC-D19DA40B79BB}" type="pres">
      <dgm:prSet presAssocID="{41106B2B-117D-4508-8A9A-0384D52DFD7F}" presName="gear1" presStyleLbl="node1" presStyleIdx="0" presStyleCnt="3">
        <dgm:presLayoutVars>
          <dgm:chMax val="1"/>
          <dgm:bulletEnabled val="1"/>
        </dgm:presLayoutVars>
      </dgm:prSet>
      <dgm:spPr/>
    </dgm:pt>
    <dgm:pt modelId="{E537CCC6-7044-4637-9827-5F9990DAC87A}" type="pres">
      <dgm:prSet presAssocID="{41106B2B-117D-4508-8A9A-0384D52DFD7F}" presName="gear1srcNode" presStyleLbl="node1" presStyleIdx="0" presStyleCnt="3"/>
      <dgm:spPr/>
    </dgm:pt>
    <dgm:pt modelId="{DAA520D7-4D81-418F-9662-D5F12B0F1D4F}" type="pres">
      <dgm:prSet presAssocID="{41106B2B-117D-4508-8A9A-0384D52DFD7F}" presName="gear1dstNode" presStyleLbl="node1" presStyleIdx="0" presStyleCnt="3"/>
      <dgm:spPr/>
    </dgm:pt>
    <dgm:pt modelId="{932CC32D-A84B-40E5-BA0C-5A2DC880B3DE}" type="pres">
      <dgm:prSet presAssocID="{BF5F8041-7072-48FE-AE0C-A299AC2033E0}" presName="gear2" presStyleLbl="node1" presStyleIdx="1" presStyleCnt="3">
        <dgm:presLayoutVars>
          <dgm:chMax val="1"/>
          <dgm:bulletEnabled val="1"/>
        </dgm:presLayoutVars>
      </dgm:prSet>
      <dgm:spPr/>
    </dgm:pt>
    <dgm:pt modelId="{7EA77116-A598-4E09-B496-978C3807E548}" type="pres">
      <dgm:prSet presAssocID="{BF5F8041-7072-48FE-AE0C-A299AC2033E0}" presName="gear2srcNode" presStyleLbl="node1" presStyleIdx="1" presStyleCnt="3"/>
      <dgm:spPr/>
    </dgm:pt>
    <dgm:pt modelId="{BDDE8C85-AF27-41E0-8A1C-40C4C92BD3A6}" type="pres">
      <dgm:prSet presAssocID="{BF5F8041-7072-48FE-AE0C-A299AC2033E0}" presName="gear2dstNode" presStyleLbl="node1" presStyleIdx="1" presStyleCnt="3"/>
      <dgm:spPr/>
    </dgm:pt>
    <dgm:pt modelId="{48CBC0BB-03EE-4259-B18F-59D04AF1612B}" type="pres">
      <dgm:prSet presAssocID="{1990F929-0637-4038-A416-D5C85D5CF52D}" presName="gear3" presStyleLbl="node1" presStyleIdx="2" presStyleCnt="3"/>
      <dgm:spPr/>
    </dgm:pt>
    <dgm:pt modelId="{A977B87B-9CEF-443A-A236-570EAADF2994}" type="pres">
      <dgm:prSet presAssocID="{1990F929-0637-4038-A416-D5C85D5CF52D}" presName="gear3tx" presStyleLbl="node1" presStyleIdx="2" presStyleCnt="3">
        <dgm:presLayoutVars>
          <dgm:chMax val="1"/>
          <dgm:bulletEnabled val="1"/>
        </dgm:presLayoutVars>
      </dgm:prSet>
      <dgm:spPr/>
    </dgm:pt>
    <dgm:pt modelId="{0644CD8C-3272-42F4-B527-33B96620D427}" type="pres">
      <dgm:prSet presAssocID="{1990F929-0637-4038-A416-D5C85D5CF52D}" presName="gear3srcNode" presStyleLbl="node1" presStyleIdx="2" presStyleCnt="3"/>
      <dgm:spPr/>
    </dgm:pt>
    <dgm:pt modelId="{DD749BA5-2AA6-47DE-AE70-977C7B6737BE}" type="pres">
      <dgm:prSet presAssocID="{1990F929-0637-4038-A416-D5C85D5CF52D}" presName="gear3dstNode" presStyleLbl="node1" presStyleIdx="2" presStyleCnt="3"/>
      <dgm:spPr/>
    </dgm:pt>
    <dgm:pt modelId="{B923186E-C997-4349-9DEE-531A08340C35}" type="pres">
      <dgm:prSet presAssocID="{05F37986-237F-4B91-9B44-2FB3DD396F06}" presName="connector1" presStyleLbl="sibTrans2D1" presStyleIdx="0" presStyleCnt="3"/>
      <dgm:spPr/>
    </dgm:pt>
    <dgm:pt modelId="{1D24054B-2C65-4BD4-95DB-FF0AD38195E3}" type="pres">
      <dgm:prSet presAssocID="{4EEA4154-81C3-4C8D-822A-BE41930E0399}" presName="connector2" presStyleLbl="sibTrans2D1" presStyleIdx="1" presStyleCnt="3"/>
      <dgm:spPr/>
    </dgm:pt>
    <dgm:pt modelId="{8C49E002-9DB4-4656-A253-B065D1180922}" type="pres">
      <dgm:prSet presAssocID="{958068A6-1CB2-4712-ACFA-9D3A34B2A1D4}" presName="connector3" presStyleLbl="sibTrans2D1" presStyleIdx="2" presStyleCnt="3"/>
      <dgm:spPr/>
    </dgm:pt>
  </dgm:ptLst>
  <dgm:cxnLst>
    <dgm:cxn modelId="{ED7C26DB-3D3E-405D-A766-4776E4136E47}" type="presOf" srcId="{BF5F8041-7072-48FE-AE0C-A299AC2033E0}" destId="{7EA77116-A598-4E09-B496-978C3807E548}" srcOrd="1" destOrd="0" presId="urn:microsoft.com/office/officeart/2005/8/layout/gear1"/>
    <dgm:cxn modelId="{7A1C18EB-9202-4C93-9704-051643DFBE06}" type="presOf" srcId="{BF5F8041-7072-48FE-AE0C-A299AC2033E0}" destId="{BDDE8C85-AF27-41E0-8A1C-40C4C92BD3A6}" srcOrd="2" destOrd="0" presId="urn:microsoft.com/office/officeart/2005/8/layout/gear1"/>
    <dgm:cxn modelId="{D997D0FB-276E-44B5-87FA-5A30240A3D27}" type="presOf" srcId="{958068A6-1CB2-4712-ACFA-9D3A34B2A1D4}" destId="{8C49E002-9DB4-4656-A253-B065D1180922}" srcOrd="0" destOrd="0" presId="urn:microsoft.com/office/officeart/2005/8/layout/gear1"/>
    <dgm:cxn modelId="{1E248578-9A54-422F-8584-F751F2A36DAB}" type="presOf" srcId="{41106B2B-117D-4508-8A9A-0384D52DFD7F}" destId="{DAA520D7-4D81-418F-9662-D5F12B0F1D4F}" srcOrd="2" destOrd="0" presId="urn:microsoft.com/office/officeart/2005/8/layout/gear1"/>
    <dgm:cxn modelId="{2E30D40F-0647-46C9-B5CA-FF13C4E64EB4}" type="presOf" srcId="{41106B2B-117D-4508-8A9A-0384D52DFD7F}" destId="{9F002DBC-50D7-4387-A1DC-D19DA40B79BB}" srcOrd="0" destOrd="0" presId="urn:microsoft.com/office/officeart/2005/8/layout/gear1"/>
    <dgm:cxn modelId="{3072C5D0-70B3-4B68-80C6-1572305F74AC}" type="presOf" srcId="{1990F929-0637-4038-A416-D5C85D5CF52D}" destId="{0644CD8C-3272-42F4-B527-33B96620D427}" srcOrd="2" destOrd="0" presId="urn:microsoft.com/office/officeart/2005/8/layout/gear1"/>
    <dgm:cxn modelId="{9FB750A6-3BD7-42B8-AC33-E006ABDD3B92}" type="presOf" srcId="{1990F929-0637-4038-A416-D5C85D5CF52D}" destId="{48CBC0BB-03EE-4259-B18F-59D04AF1612B}" srcOrd="0" destOrd="0" presId="urn:microsoft.com/office/officeart/2005/8/layout/gear1"/>
    <dgm:cxn modelId="{607D19E6-4B2B-4FD0-AE83-264E629AE551}" type="presOf" srcId="{BF5F8041-7072-48FE-AE0C-A299AC2033E0}" destId="{932CC32D-A84B-40E5-BA0C-5A2DC880B3DE}" srcOrd="0" destOrd="0" presId="urn:microsoft.com/office/officeart/2005/8/layout/gear1"/>
    <dgm:cxn modelId="{FBDF860D-F6DB-4F89-89E4-B11C4DEA98F9}" type="presOf" srcId="{112DB6DB-9AA5-4901-B8FD-897D0EE66A2E}" destId="{9BC56160-CA81-4904-AAB8-5276372F5C05}" srcOrd="0" destOrd="0" presId="urn:microsoft.com/office/officeart/2005/8/layout/gear1"/>
    <dgm:cxn modelId="{1419AB4A-B60E-4C25-93F6-FFA775E158C0}" type="presOf" srcId="{4EEA4154-81C3-4C8D-822A-BE41930E0399}" destId="{1D24054B-2C65-4BD4-95DB-FF0AD38195E3}" srcOrd="0" destOrd="0" presId="urn:microsoft.com/office/officeart/2005/8/layout/gear1"/>
    <dgm:cxn modelId="{AE375FBA-6619-43B2-B20E-1D5F68F27027}" type="presOf" srcId="{41106B2B-117D-4508-8A9A-0384D52DFD7F}" destId="{E537CCC6-7044-4637-9827-5F9990DAC87A}" srcOrd="1" destOrd="0" presId="urn:microsoft.com/office/officeart/2005/8/layout/gear1"/>
    <dgm:cxn modelId="{C7E6022C-D52D-4A86-A1F4-DCA56D08C4AB}" srcId="{112DB6DB-9AA5-4901-B8FD-897D0EE66A2E}" destId="{1990F929-0637-4038-A416-D5C85D5CF52D}" srcOrd="2" destOrd="0" parTransId="{BAE90D8D-8E1F-4D54-8380-57BFF76BA023}" sibTransId="{958068A6-1CB2-4712-ACFA-9D3A34B2A1D4}"/>
    <dgm:cxn modelId="{A7F5D50C-896C-4FFE-B9E2-63521E737918}" type="presOf" srcId="{1990F929-0637-4038-A416-D5C85D5CF52D}" destId="{DD749BA5-2AA6-47DE-AE70-977C7B6737BE}" srcOrd="3" destOrd="0" presId="urn:microsoft.com/office/officeart/2005/8/layout/gear1"/>
    <dgm:cxn modelId="{4A4F76C1-E273-402A-AF77-5255146D7CC0}" type="presOf" srcId="{05F37986-237F-4B91-9B44-2FB3DD396F06}" destId="{B923186E-C997-4349-9DEE-531A08340C35}" srcOrd="0" destOrd="0" presId="urn:microsoft.com/office/officeart/2005/8/layout/gear1"/>
    <dgm:cxn modelId="{4CC1283C-09DC-490A-9881-549A1DB1D609}" srcId="{112DB6DB-9AA5-4901-B8FD-897D0EE66A2E}" destId="{41106B2B-117D-4508-8A9A-0384D52DFD7F}" srcOrd="0" destOrd="0" parTransId="{A572A1AC-285B-4A5C-9B7E-A0CEBB3D9F95}" sibTransId="{05F37986-237F-4B91-9B44-2FB3DD396F06}"/>
    <dgm:cxn modelId="{9C1F3073-9A35-4CC9-B580-108D64C86654}" type="presOf" srcId="{1990F929-0637-4038-A416-D5C85D5CF52D}" destId="{A977B87B-9CEF-443A-A236-570EAADF2994}" srcOrd="1" destOrd="0" presId="urn:microsoft.com/office/officeart/2005/8/layout/gear1"/>
    <dgm:cxn modelId="{48BD93CA-E15A-44E0-AC64-FCBFE258C118}" srcId="{112DB6DB-9AA5-4901-B8FD-897D0EE66A2E}" destId="{BF5F8041-7072-48FE-AE0C-A299AC2033E0}" srcOrd="1" destOrd="0" parTransId="{756E0AE7-508C-4A54-AE8C-CEF37180347B}" sibTransId="{4EEA4154-81C3-4C8D-822A-BE41930E0399}"/>
    <dgm:cxn modelId="{F47C694C-9E0E-4633-A921-CEA0FCD44A0A}" type="presParOf" srcId="{9BC56160-CA81-4904-AAB8-5276372F5C05}" destId="{9F002DBC-50D7-4387-A1DC-D19DA40B79BB}" srcOrd="0" destOrd="0" presId="urn:microsoft.com/office/officeart/2005/8/layout/gear1"/>
    <dgm:cxn modelId="{50D8B33F-4DED-471E-89D6-7FCD28FE864D}" type="presParOf" srcId="{9BC56160-CA81-4904-AAB8-5276372F5C05}" destId="{E537CCC6-7044-4637-9827-5F9990DAC87A}" srcOrd="1" destOrd="0" presId="urn:microsoft.com/office/officeart/2005/8/layout/gear1"/>
    <dgm:cxn modelId="{ADA1AEC2-CF42-413E-ACD5-AB3804D3ECA8}" type="presParOf" srcId="{9BC56160-CA81-4904-AAB8-5276372F5C05}" destId="{DAA520D7-4D81-418F-9662-D5F12B0F1D4F}" srcOrd="2" destOrd="0" presId="urn:microsoft.com/office/officeart/2005/8/layout/gear1"/>
    <dgm:cxn modelId="{EACA74FF-5DC6-4F6B-B4BD-67253D7E3D58}" type="presParOf" srcId="{9BC56160-CA81-4904-AAB8-5276372F5C05}" destId="{932CC32D-A84B-40E5-BA0C-5A2DC880B3DE}" srcOrd="3" destOrd="0" presId="urn:microsoft.com/office/officeart/2005/8/layout/gear1"/>
    <dgm:cxn modelId="{BAC9ED8E-2E10-4895-A69A-D52B880E886C}" type="presParOf" srcId="{9BC56160-CA81-4904-AAB8-5276372F5C05}" destId="{7EA77116-A598-4E09-B496-978C3807E548}" srcOrd="4" destOrd="0" presId="urn:microsoft.com/office/officeart/2005/8/layout/gear1"/>
    <dgm:cxn modelId="{B0455B3D-8935-4E01-A3FA-6863F72DB40B}" type="presParOf" srcId="{9BC56160-CA81-4904-AAB8-5276372F5C05}" destId="{BDDE8C85-AF27-41E0-8A1C-40C4C92BD3A6}" srcOrd="5" destOrd="0" presId="urn:microsoft.com/office/officeart/2005/8/layout/gear1"/>
    <dgm:cxn modelId="{80468FB2-DE0C-4B98-9F8A-8307170F142B}" type="presParOf" srcId="{9BC56160-CA81-4904-AAB8-5276372F5C05}" destId="{48CBC0BB-03EE-4259-B18F-59D04AF1612B}" srcOrd="6" destOrd="0" presId="urn:microsoft.com/office/officeart/2005/8/layout/gear1"/>
    <dgm:cxn modelId="{8249D85F-7163-4639-88E6-53FABD01B215}" type="presParOf" srcId="{9BC56160-CA81-4904-AAB8-5276372F5C05}" destId="{A977B87B-9CEF-443A-A236-570EAADF2994}" srcOrd="7" destOrd="0" presId="urn:microsoft.com/office/officeart/2005/8/layout/gear1"/>
    <dgm:cxn modelId="{77CFAA0D-E44B-4F62-A45A-36742A3D6A65}" type="presParOf" srcId="{9BC56160-CA81-4904-AAB8-5276372F5C05}" destId="{0644CD8C-3272-42F4-B527-33B96620D427}" srcOrd="8" destOrd="0" presId="urn:microsoft.com/office/officeart/2005/8/layout/gear1"/>
    <dgm:cxn modelId="{D81586C7-2616-42B0-A284-68E33C6B38F0}" type="presParOf" srcId="{9BC56160-CA81-4904-AAB8-5276372F5C05}" destId="{DD749BA5-2AA6-47DE-AE70-977C7B6737BE}" srcOrd="9" destOrd="0" presId="urn:microsoft.com/office/officeart/2005/8/layout/gear1"/>
    <dgm:cxn modelId="{0E15FA7D-4F94-4816-98E1-648FA91B6DF8}" type="presParOf" srcId="{9BC56160-CA81-4904-AAB8-5276372F5C05}" destId="{B923186E-C997-4349-9DEE-531A08340C35}" srcOrd="10" destOrd="0" presId="urn:microsoft.com/office/officeart/2005/8/layout/gear1"/>
    <dgm:cxn modelId="{12A0BDAB-47F7-49DF-9AEB-19C551113AC8}" type="presParOf" srcId="{9BC56160-CA81-4904-AAB8-5276372F5C05}" destId="{1D24054B-2C65-4BD4-95DB-FF0AD38195E3}" srcOrd="11" destOrd="0" presId="urn:microsoft.com/office/officeart/2005/8/layout/gear1"/>
    <dgm:cxn modelId="{B0C8B878-AA54-4614-BE72-B7E2F425E528}" type="presParOf" srcId="{9BC56160-CA81-4904-AAB8-5276372F5C05}" destId="{8C49E002-9DB4-4656-A253-B065D1180922}"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2BDEFA-C96F-4FFD-A5B1-88518F279FAE}">
      <dsp:nvSpPr>
        <dsp:cNvPr id="0" name=""/>
        <dsp:cNvSpPr/>
      </dsp:nvSpPr>
      <dsp:spPr>
        <a:xfrm>
          <a:off x="330391" y="604475"/>
          <a:ext cx="4301337" cy="5486400"/>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E47BC10-AC16-447C-98A3-C423070412D9}">
      <dsp:nvSpPr>
        <dsp:cNvPr id="0" name=""/>
        <dsp:cNvSpPr/>
      </dsp:nvSpPr>
      <dsp:spPr>
        <a:xfrm>
          <a:off x="502444" y="2579580"/>
          <a:ext cx="3312029" cy="329184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b" anchorCtr="0">
          <a:noAutofit/>
        </a:bodyPr>
        <a:lstStyle/>
        <a:p>
          <a:pPr lvl="0" algn="l" defTabSz="2889250">
            <a:lnSpc>
              <a:spcPct val="90000"/>
            </a:lnSpc>
            <a:spcBef>
              <a:spcPct val="0"/>
            </a:spcBef>
            <a:spcAft>
              <a:spcPct val="35000"/>
            </a:spcAft>
          </a:pPr>
          <a:endParaRPr lang="tr-TR" sz="6500" kern="1200"/>
        </a:p>
      </dsp:txBody>
      <dsp:txXfrm>
        <a:off x="502444" y="2579580"/>
        <a:ext cx="3312029" cy="3291840"/>
      </dsp:txXfrm>
    </dsp:sp>
    <dsp:sp modelId="{9E86ED07-7BB1-4319-8741-56C87E342866}">
      <dsp:nvSpPr>
        <dsp:cNvPr id="0" name=""/>
        <dsp:cNvSpPr/>
      </dsp:nvSpPr>
      <dsp:spPr>
        <a:xfrm>
          <a:off x="3891064" y="330155"/>
          <a:ext cx="1481328" cy="1481328"/>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64B154-2B76-4B89-8A34-198E5B7DD5CF}">
      <dsp:nvSpPr>
        <dsp:cNvPr id="0" name=""/>
        <dsp:cNvSpPr/>
      </dsp:nvSpPr>
      <dsp:spPr>
        <a:xfrm>
          <a:off x="5372392" y="330155"/>
          <a:ext cx="1612415" cy="14813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20320" rIns="40640" bIns="20320" numCol="1" spcCol="1270" anchor="ctr" anchorCtr="0">
          <a:noAutofit/>
        </a:bodyPr>
        <a:lstStyle/>
        <a:p>
          <a:pPr lvl="0" algn="l" defTabSz="711200">
            <a:lnSpc>
              <a:spcPct val="90000"/>
            </a:lnSpc>
            <a:spcBef>
              <a:spcPct val="0"/>
            </a:spcBef>
            <a:spcAft>
              <a:spcPct val="35000"/>
            </a:spcAft>
          </a:pPr>
          <a:endParaRPr lang="tr-TR" sz="1600" kern="1200"/>
        </a:p>
      </dsp:txBody>
      <dsp:txXfrm>
        <a:off x="5372392" y="330155"/>
        <a:ext cx="1612415" cy="1481328"/>
      </dsp:txXfrm>
    </dsp:sp>
    <dsp:sp modelId="{67507A6B-2DA2-4FE1-9118-F7AD0F66DABC}">
      <dsp:nvSpPr>
        <dsp:cNvPr id="0" name=""/>
        <dsp:cNvSpPr/>
      </dsp:nvSpPr>
      <dsp:spPr>
        <a:xfrm>
          <a:off x="3891064" y="2078123"/>
          <a:ext cx="1481328" cy="1481328"/>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t="-2000" b="-2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D44C33-A9EA-4DDC-A1F9-07DDEE167489}">
      <dsp:nvSpPr>
        <dsp:cNvPr id="0" name=""/>
        <dsp:cNvSpPr/>
      </dsp:nvSpPr>
      <dsp:spPr>
        <a:xfrm>
          <a:off x="5372392" y="2078123"/>
          <a:ext cx="227319" cy="14813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6350" rIns="12700" bIns="6350" numCol="1" spcCol="1270" anchor="ctr" anchorCtr="0">
          <a:noAutofit/>
        </a:bodyPr>
        <a:lstStyle/>
        <a:p>
          <a:pPr lvl="0" algn="l" defTabSz="222250">
            <a:lnSpc>
              <a:spcPct val="90000"/>
            </a:lnSpc>
            <a:spcBef>
              <a:spcPct val="0"/>
            </a:spcBef>
            <a:spcAft>
              <a:spcPct val="35000"/>
            </a:spcAft>
          </a:pPr>
          <a:endParaRPr lang="tr-TR" sz="500" kern="1200"/>
        </a:p>
      </dsp:txBody>
      <dsp:txXfrm>
        <a:off x="5372392" y="2078123"/>
        <a:ext cx="227319" cy="1481328"/>
      </dsp:txXfrm>
    </dsp:sp>
    <dsp:sp modelId="{9E6621EB-D46B-447E-9882-8ED2C42E570A}">
      <dsp:nvSpPr>
        <dsp:cNvPr id="0" name=""/>
        <dsp:cNvSpPr/>
      </dsp:nvSpPr>
      <dsp:spPr>
        <a:xfrm>
          <a:off x="3891064" y="3826090"/>
          <a:ext cx="1481328" cy="1481328"/>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l="-13000" r="-1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73E37B-B342-4961-84D3-1979503425C0}">
      <dsp:nvSpPr>
        <dsp:cNvPr id="0" name=""/>
        <dsp:cNvSpPr/>
      </dsp:nvSpPr>
      <dsp:spPr>
        <a:xfrm>
          <a:off x="5372392" y="3826090"/>
          <a:ext cx="227319" cy="14813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6350" rIns="12700" bIns="6350" numCol="1" spcCol="1270" anchor="ctr" anchorCtr="0">
          <a:noAutofit/>
        </a:bodyPr>
        <a:lstStyle/>
        <a:p>
          <a:pPr lvl="0" algn="l" defTabSz="222250">
            <a:lnSpc>
              <a:spcPct val="90000"/>
            </a:lnSpc>
            <a:spcBef>
              <a:spcPct val="0"/>
            </a:spcBef>
            <a:spcAft>
              <a:spcPct val="35000"/>
            </a:spcAft>
          </a:pPr>
          <a:endParaRPr lang="tr-TR" sz="500" kern="1200"/>
        </a:p>
      </dsp:txBody>
      <dsp:txXfrm>
        <a:off x="5372392" y="3826090"/>
        <a:ext cx="227319" cy="14813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DFF0EB-4DB8-4C85-9B27-AF0562DE1504}">
      <dsp:nvSpPr>
        <dsp:cNvPr id="0" name=""/>
        <dsp:cNvSpPr/>
      </dsp:nvSpPr>
      <dsp:spPr>
        <a:xfrm>
          <a:off x="139"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Toros Üniversitesi'nin kurucu vakfı Mersin Eğitim Vakfı'dır.</a:t>
          </a:r>
          <a:endParaRPr lang="tr-TR" sz="1200" kern="1200"/>
        </a:p>
      </dsp:txBody>
      <dsp:txXfrm>
        <a:off x="139" y="2495501"/>
        <a:ext cx="1855668" cy="2495501"/>
      </dsp:txXfrm>
    </dsp:sp>
    <dsp:sp modelId="{540E3205-5404-4F1E-8E1A-1488AD5375AC}">
      <dsp:nvSpPr>
        <dsp:cNvPr id="0" name=""/>
        <dsp:cNvSpPr/>
      </dsp:nvSpPr>
      <dsp:spPr>
        <a:xfrm>
          <a:off x="55809"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E5F7586-5863-445F-A351-A5F612B668CD}">
      <dsp:nvSpPr>
        <dsp:cNvPr id="0" name=""/>
        <dsp:cNvSpPr/>
      </dsp:nvSpPr>
      <dsp:spPr>
        <a:xfrm>
          <a:off x="1911477"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Mersin Eğitim Vakfı 1979 yılında, eğitim alanında hizmet sunmak amacıyla kurulmuş olan ve kâr amacı bulunmayan bir eğitim vakfıdır.</a:t>
          </a:r>
          <a:endParaRPr lang="tr-TR" sz="1200" kern="1200"/>
        </a:p>
      </dsp:txBody>
      <dsp:txXfrm>
        <a:off x="1911477" y="2495501"/>
        <a:ext cx="1855668" cy="2495501"/>
      </dsp:txXfrm>
    </dsp:sp>
    <dsp:sp modelId="{F632AA83-4097-453E-98B0-957CE140B06A}">
      <dsp:nvSpPr>
        <dsp:cNvPr id="0" name=""/>
        <dsp:cNvSpPr/>
      </dsp:nvSpPr>
      <dsp:spPr>
        <a:xfrm>
          <a:off x="1967147"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01039D-A552-462F-9423-019E6E90BC52}">
      <dsp:nvSpPr>
        <dsp:cNvPr id="0" name=""/>
        <dsp:cNvSpPr/>
      </dsp:nvSpPr>
      <dsp:spPr>
        <a:xfrm>
          <a:off x="3822815"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Mersin Eğitim Vakfı idealist öğretmenler tarafından kurulmuştur. Halen Mersin Eğitim Vakfı'nın 8 kişilik mütevelli heyetinin 5 üyesi ve 5 kişilik yönetim kurulunun 4 üyesi eğitimcidir.</a:t>
          </a:r>
          <a:endParaRPr lang="tr-TR" sz="1200" kern="1200"/>
        </a:p>
      </dsp:txBody>
      <dsp:txXfrm>
        <a:off x="3822815" y="2495501"/>
        <a:ext cx="1855668" cy="2495501"/>
      </dsp:txXfrm>
    </dsp:sp>
    <dsp:sp modelId="{4A837D7A-4CCA-4BC6-B256-48BEF2DB8F49}">
      <dsp:nvSpPr>
        <dsp:cNvPr id="0" name=""/>
        <dsp:cNvSpPr/>
      </dsp:nvSpPr>
      <dsp:spPr>
        <a:xfrm>
          <a:off x="3878485"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5F822B-2C4E-4762-A695-6EDAC8942885}">
      <dsp:nvSpPr>
        <dsp:cNvPr id="0" name=""/>
        <dsp:cNvSpPr/>
      </dsp:nvSpPr>
      <dsp:spPr>
        <a:xfrm>
          <a:off x="5734154"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Mersin Eğitim Vakfı, eğitimin çeşitli alanlarında bölgesinde öncüdür. Mersin Eğitim Vakfı bu bölgede yabancı dil (İngilizce) ile öğretim yapan ilk Türk okulunu, ana sınıfından itibaren yabancı dil öğretimi yapan ilk ilköğretim okulunu, ilk özel fen lisesini, ilk yaz okulunu açmıştır.</a:t>
          </a:r>
          <a:endParaRPr lang="tr-TR" sz="1200" kern="1200"/>
        </a:p>
      </dsp:txBody>
      <dsp:txXfrm>
        <a:off x="5734154" y="2495501"/>
        <a:ext cx="1855668" cy="2495501"/>
      </dsp:txXfrm>
    </dsp:sp>
    <dsp:sp modelId="{769302B7-CC6E-4253-A275-1E8A278E2C02}">
      <dsp:nvSpPr>
        <dsp:cNvPr id="0" name=""/>
        <dsp:cNvSpPr/>
      </dsp:nvSpPr>
      <dsp:spPr>
        <a:xfrm>
          <a:off x="5789824"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344CE39-7DC8-469C-A11C-ADDEC3E825D7}">
      <dsp:nvSpPr>
        <dsp:cNvPr id="0" name=""/>
        <dsp:cNvSpPr/>
      </dsp:nvSpPr>
      <dsp:spPr>
        <a:xfrm>
          <a:off x="7645492"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Mersin Eğitim Vakfı'nın, Okul Öncesi Öğretim, İlköğretim, Anadolu Lisesi, Fen lisesi, Klasik Lise ve Yabancı Dil Ağırlıklı Lise statüsünde Mersin ve Tarsus'ta 7 tane okulu bulunmaktadır.</a:t>
          </a:r>
          <a:endParaRPr lang="tr-TR" sz="1200" kern="1200"/>
        </a:p>
      </dsp:txBody>
      <dsp:txXfrm>
        <a:off x="7645492" y="2495501"/>
        <a:ext cx="1855668" cy="2495501"/>
      </dsp:txXfrm>
    </dsp:sp>
    <dsp:sp modelId="{11D81E6E-543A-48A7-B1CC-D248683071B9}">
      <dsp:nvSpPr>
        <dsp:cNvPr id="0" name=""/>
        <dsp:cNvSpPr/>
      </dsp:nvSpPr>
      <dsp:spPr>
        <a:xfrm>
          <a:off x="7701162"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0831D9-DEBA-4B1D-A2CF-3701D2DCB4BF}">
      <dsp:nvSpPr>
        <dsp:cNvPr id="0" name=""/>
        <dsp:cNvSpPr/>
      </dsp:nvSpPr>
      <dsp:spPr>
        <a:xfrm>
          <a:off x="9556830" y="0"/>
          <a:ext cx="1855668" cy="62387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rtl="0">
            <a:lnSpc>
              <a:spcPct val="90000"/>
            </a:lnSpc>
            <a:spcBef>
              <a:spcPct val="0"/>
            </a:spcBef>
            <a:spcAft>
              <a:spcPct val="35000"/>
            </a:spcAft>
          </a:pPr>
          <a:r>
            <a:rPr lang="tr-TR" sz="1200" kern="1200" smtClean="0"/>
            <a:t>Mersin Eğitim Vakfı'na ait Özel Toros Okulları bölgesinin en köklü ve en büyük eğitim kurumlarının başındadır.</a:t>
          </a:r>
          <a:endParaRPr lang="tr-TR" sz="1200" kern="1200"/>
        </a:p>
      </dsp:txBody>
      <dsp:txXfrm>
        <a:off x="9556830" y="2495501"/>
        <a:ext cx="1855668" cy="2495501"/>
      </dsp:txXfrm>
    </dsp:sp>
    <dsp:sp modelId="{C4B61D6C-298C-402B-9508-67DE62499D9B}">
      <dsp:nvSpPr>
        <dsp:cNvPr id="0" name=""/>
        <dsp:cNvSpPr/>
      </dsp:nvSpPr>
      <dsp:spPr>
        <a:xfrm>
          <a:off x="9612500" y="374325"/>
          <a:ext cx="1744328" cy="2077505"/>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807B54A-9EAF-4FDC-9184-797556B7EBFD}">
      <dsp:nvSpPr>
        <dsp:cNvPr id="0" name=""/>
        <dsp:cNvSpPr/>
      </dsp:nvSpPr>
      <dsp:spPr>
        <a:xfrm>
          <a:off x="456505" y="4991003"/>
          <a:ext cx="10499626" cy="935813"/>
        </a:xfrm>
        <a:prstGeom prst="leftRight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002DBC-50D7-4387-A1DC-D19DA40B79BB}">
      <dsp:nvSpPr>
        <dsp:cNvPr id="0" name=""/>
        <dsp:cNvSpPr/>
      </dsp:nvSpPr>
      <dsp:spPr>
        <a:xfrm>
          <a:off x="3793066" y="2438400"/>
          <a:ext cx="2980266" cy="2980266"/>
        </a:xfrm>
        <a:prstGeom prst="gear9">
          <a:avLst/>
        </a:prstGeom>
        <a:solidFill>
          <a:schemeClr val="accent4">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1750" tIns="31750" rIns="31750" bIns="31750" numCol="1" spcCol="1270" anchor="ctr" anchorCtr="0">
          <a:noAutofit/>
          <a:sp3d extrusionH="28000" prstMaterial="matte"/>
        </a:bodyPr>
        <a:lstStyle/>
        <a:p>
          <a:pPr lvl="0" algn="ctr" defTabSz="1111250">
            <a:lnSpc>
              <a:spcPct val="90000"/>
            </a:lnSpc>
            <a:spcBef>
              <a:spcPct val="0"/>
            </a:spcBef>
            <a:spcAft>
              <a:spcPct val="35000"/>
            </a:spcAft>
          </a:pPr>
          <a:r>
            <a:rPr lang="en-US" sz="2500" kern="1200" dirty="0" err="1" smtClean="0"/>
            <a:t>sonuç</a:t>
          </a:r>
          <a:endParaRPr lang="tr-TR" sz="2500" kern="1200" dirty="0"/>
        </a:p>
      </dsp:txBody>
      <dsp:txXfrm>
        <a:off x="4392232" y="3136513"/>
        <a:ext cx="1781934" cy="1531918"/>
      </dsp:txXfrm>
    </dsp:sp>
    <dsp:sp modelId="{932CC32D-A84B-40E5-BA0C-5A2DC880B3DE}">
      <dsp:nvSpPr>
        <dsp:cNvPr id="0" name=""/>
        <dsp:cNvSpPr/>
      </dsp:nvSpPr>
      <dsp:spPr>
        <a:xfrm>
          <a:off x="2059093" y="1733973"/>
          <a:ext cx="2167466" cy="2167466"/>
        </a:xfrm>
        <a:prstGeom prst="gear6">
          <a:avLst/>
        </a:prstGeom>
        <a:solidFill>
          <a:schemeClr val="accent4">
            <a:hueOff val="5197846"/>
            <a:satOff val="-23984"/>
            <a:lumOff val="883"/>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1750" tIns="31750" rIns="31750" bIns="31750" numCol="1" spcCol="1270" anchor="ctr" anchorCtr="0">
          <a:noAutofit/>
          <a:sp3d extrusionH="28000" prstMaterial="matte"/>
        </a:bodyPr>
        <a:lstStyle/>
        <a:p>
          <a:pPr lvl="0" algn="ctr" defTabSz="1111250">
            <a:lnSpc>
              <a:spcPct val="90000"/>
            </a:lnSpc>
            <a:spcBef>
              <a:spcPct val="0"/>
            </a:spcBef>
            <a:spcAft>
              <a:spcPct val="35000"/>
            </a:spcAft>
          </a:pPr>
          <a:r>
            <a:rPr lang="en-US" sz="2500" kern="1200" dirty="0" err="1" smtClean="0"/>
            <a:t>gelişme</a:t>
          </a:r>
          <a:endParaRPr lang="tr-TR" sz="2500" kern="1200" dirty="0"/>
        </a:p>
      </dsp:txBody>
      <dsp:txXfrm>
        <a:off x="2604759" y="2282937"/>
        <a:ext cx="1076134" cy="1069538"/>
      </dsp:txXfrm>
    </dsp:sp>
    <dsp:sp modelId="{48CBC0BB-03EE-4259-B18F-59D04AF1612B}">
      <dsp:nvSpPr>
        <dsp:cNvPr id="0" name=""/>
        <dsp:cNvSpPr/>
      </dsp:nvSpPr>
      <dsp:spPr>
        <a:xfrm rot="20700000">
          <a:off x="3273095" y="238642"/>
          <a:ext cx="2123675" cy="2123675"/>
        </a:xfrm>
        <a:prstGeom prst="gear6">
          <a:avLst/>
        </a:prstGeom>
        <a:solidFill>
          <a:schemeClr val="accent4">
            <a:hueOff val="10395692"/>
            <a:satOff val="-47968"/>
            <a:lumOff val="1765"/>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1750" tIns="31750" rIns="31750" bIns="31750" numCol="1" spcCol="1270" anchor="ctr" anchorCtr="0">
          <a:noAutofit/>
          <a:sp3d extrusionH="28000" prstMaterial="matte"/>
        </a:bodyPr>
        <a:lstStyle/>
        <a:p>
          <a:pPr lvl="0" algn="ctr" defTabSz="1111250">
            <a:lnSpc>
              <a:spcPct val="90000"/>
            </a:lnSpc>
            <a:spcBef>
              <a:spcPct val="0"/>
            </a:spcBef>
            <a:spcAft>
              <a:spcPct val="35000"/>
            </a:spcAft>
          </a:pPr>
          <a:r>
            <a:rPr lang="en-US" sz="2500" kern="1200" dirty="0" err="1" smtClean="0"/>
            <a:t>giriş</a:t>
          </a:r>
          <a:endParaRPr lang="tr-TR" sz="2500" kern="1200" dirty="0"/>
        </a:p>
      </dsp:txBody>
      <dsp:txXfrm rot="-20700000">
        <a:off x="3738879" y="704426"/>
        <a:ext cx="1192106" cy="1192106"/>
      </dsp:txXfrm>
    </dsp:sp>
    <dsp:sp modelId="{B923186E-C997-4349-9DEE-531A08340C35}">
      <dsp:nvSpPr>
        <dsp:cNvPr id="0" name=""/>
        <dsp:cNvSpPr/>
      </dsp:nvSpPr>
      <dsp:spPr>
        <a:xfrm>
          <a:off x="3577577" y="1980864"/>
          <a:ext cx="3814741" cy="3814741"/>
        </a:xfrm>
        <a:prstGeom prst="circularArrow">
          <a:avLst>
            <a:gd name="adj1" fmla="val 4688"/>
            <a:gd name="adj2" fmla="val 299029"/>
            <a:gd name="adj3" fmla="val 2539295"/>
            <a:gd name="adj4" fmla="val 15812321"/>
            <a:gd name="adj5" fmla="val 5469"/>
          </a:avLst>
        </a:prstGeom>
        <a:solidFill>
          <a:schemeClr val="accent4">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 modelId="{1D24054B-2C65-4BD4-95DB-FF0AD38195E3}">
      <dsp:nvSpPr>
        <dsp:cNvPr id="0" name=""/>
        <dsp:cNvSpPr/>
      </dsp:nvSpPr>
      <dsp:spPr>
        <a:xfrm>
          <a:off x="1675238" y="1249140"/>
          <a:ext cx="2771648" cy="2771648"/>
        </a:xfrm>
        <a:prstGeom prst="leftCircularArrow">
          <a:avLst>
            <a:gd name="adj1" fmla="val 6452"/>
            <a:gd name="adj2" fmla="val 429999"/>
            <a:gd name="adj3" fmla="val 10489124"/>
            <a:gd name="adj4" fmla="val 14837806"/>
            <a:gd name="adj5" fmla="val 7527"/>
          </a:avLst>
        </a:prstGeom>
        <a:solidFill>
          <a:schemeClr val="accent4">
            <a:hueOff val="5197846"/>
            <a:satOff val="-23984"/>
            <a:lumOff val="883"/>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 modelId="{8C49E002-9DB4-4656-A253-B065D1180922}">
      <dsp:nvSpPr>
        <dsp:cNvPr id="0" name=""/>
        <dsp:cNvSpPr/>
      </dsp:nvSpPr>
      <dsp:spPr>
        <a:xfrm>
          <a:off x="2781867" y="-231776"/>
          <a:ext cx="2988394" cy="2988394"/>
        </a:xfrm>
        <a:prstGeom prst="circularArrow">
          <a:avLst>
            <a:gd name="adj1" fmla="val 5984"/>
            <a:gd name="adj2" fmla="val 394124"/>
            <a:gd name="adj3" fmla="val 13313824"/>
            <a:gd name="adj4" fmla="val 10508221"/>
            <a:gd name="adj5" fmla="val 6981"/>
          </a:avLst>
        </a:prstGeom>
        <a:solidFill>
          <a:schemeClr val="accent4">
            <a:hueOff val="10395692"/>
            <a:satOff val="-47968"/>
            <a:lumOff val="1765"/>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audio1.wav>
</file>

<file path=ppt/media/hdphoto1.wdp>
</file>

<file path=ppt/media/image1.png>
</file>

<file path=ppt/media/image10.jpg>
</file>

<file path=ppt/media/image11.jpeg>
</file>

<file path=ppt/media/image12.jpeg>
</file>

<file path=ppt/media/image13.tmp>
</file>

<file path=ppt/media/image14.png>
</file>

<file path=ppt/media/image15.jpe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F8438B03-89A1-43C8-818F-6C17513B1738}" type="datetimeFigureOut">
              <a:rPr lang="tr-TR" smtClean="0"/>
              <a:t>23.10.2020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2626105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F8438B03-89A1-43C8-818F-6C17513B1738}" type="datetimeFigureOut">
              <a:rPr lang="tr-TR" smtClean="0"/>
              <a:t>23.10.2020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162238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F8438B03-89A1-43C8-818F-6C17513B1738}" type="datetimeFigureOut">
              <a:rPr lang="tr-TR" smtClean="0"/>
              <a:t>23.10.2020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2565457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F8438B03-89A1-43C8-818F-6C17513B1738}" type="datetimeFigureOut">
              <a:rPr lang="tr-TR" smtClean="0"/>
              <a:t>23.10.2020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1254117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F8438B03-89A1-43C8-818F-6C17513B1738}" type="datetimeFigureOut">
              <a:rPr lang="tr-TR" smtClean="0"/>
              <a:t>23.10.2020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1022196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F8438B03-89A1-43C8-818F-6C17513B1738}" type="datetimeFigureOut">
              <a:rPr lang="tr-TR" smtClean="0"/>
              <a:t>23.10.2020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7724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F8438B03-89A1-43C8-818F-6C17513B1738}" type="datetimeFigureOut">
              <a:rPr lang="tr-TR" smtClean="0"/>
              <a:t>23.10.2020</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4153379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F8438B03-89A1-43C8-818F-6C17513B1738}" type="datetimeFigureOut">
              <a:rPr lang="tr-TR" smtClean="0"/>
              <a:t>23.10.2020</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2144723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F8438B03-89A1-43C8-818F-6C17513B1738}" type="datetimeFigureOut">
              <a:rPr lang="tr-TR" smtClean="0"/>
              <a:t>23.10.2020</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3010050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F8438B03-89A1-43C8-818F-6C17513B1738}" type="datetimeFigureOut">
              <a:rPr lang="tr-TR" smtClean="0"/>
              <a:t>23.10.2020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2911421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F8438B03-89A1-43C8-818F-6C17513B1738}" type="datetimeFigureOut">
              <a:rPr lang="tr-TR" smtClean="0"/>
              <a:t>23.10.2020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3C19EF-894D-4699-860D-0ACC808875D7}" type="slidenum">
              <a:rPr lang="tr-TR" smtClean="0"/>
              <a:t>‹#›</a:t>
            </a:fld>
            <a:endParaRPr lang="tr-TR"/>
          </a:p>
        </p:txBody>
      </p:sp>
    </p:spTree>
    <p:extLst>
      <p:ext uri="{BB962C8B-B14F-4D97-AF65-F5344CB8AC3E}">
        <p14:creationId xmlns:p14="http://schemas.microsoft.com/office/powerpoint/2010/main" val="2315688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438B03-89A1-43C8-818F-6C17513B1738}" type="datetimeFigureOut">
              <a:rPr lang="tr-TR" smtClean="0"/>
              <a:t>23.10.2020</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3C19EF-894D-4699-860D-0ACC808875D7}" type="slidenum">
              <a:rPr lang="tr-TR" smtClean="0"/>
              <a:t>‹#›</a:t>
            </a:fld>
            <a:endParaRPr lang="tr-TR"/>
          </a:p>
        </p:txBody>
      </p:sp>
    </p:spTree>
    <p:extLst>
      <p:ext uri="{BB962C8B-B14F-4D97-AF65-F5344CB8AC3E}">
        <p14:creationId xmlns:p14="http://schemas.microsoft.com/office/powerpoint/2010/main" val="600396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4/relationships/chartEx" Target="../charts/chartEx1.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lstStyle/>
          <a:p>
            <a:r>
              <a:rPr lang="en-US" dirty="0" err="1" smtClean="0"/>
              <a:t>başlık</a:t>
            </a:r>
            <a:r>
              <a:rPr lang="en-US" dirty="0" smtClean="0"/>
              <a:t>	</a:t>
            </a:r>
            <a:endParaRPr lang="tr-TR" dirty="0"/>
          </a:p>
        </p:txBody>
      </p:sp>
      <p:sp>
        <p:nvSpPr>
          <p:cNvPr id="3" name="Alt Başlık 2"/>
          <p:cNvSpPr>
            <a:spLocks noGrp="1"/>
          </p:cNvSpPr>
          <p:nvPr>
            <p:ph type="subTitle" idx="1"/>
          </p:nvPr>
        </p:nvSpPr>
        <p:spPr/>
        <p:txBody>
          <a:bodyPr/>
          <a:lstStyle/>
          <a:p>
            <a:r>
              <a:rPr lang="en-US" dirty="0" smtClean="0"/>
              <a:t>Alt </a:t>
            </a:r>
            <a:r>
              <a:rPr lang="en-US" dirty="0" err="1" smtClean="0"/>
              <a:t>başlık</a:t>
            </a:r>
            <a:endParaRPr lang="tr-TR" dirty="0"/>
          </a:p>
        </p:txBody>
      </p:sp>
    </p:spTree>
    <p:extLst>
      <p:ext uri="{BB962C8B-B14F-4D97-AF65-F5344CB8AC3E}">
        <p14:creationId xmlns:p14="http://schemas.microsoft.com/office/powerpoint/2010/main" val="15327052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297" y="289249"/>
            <a:ext cx="11716195" cy="6027576"/>
          </a:xfrm>
          <a:prstGeom prst="rect">
            <a:avLst/>
          </a:prstGeom>
        </p:spPr>
      </p:pic>
    </p:spTree>
    <p:extLst>
      <p:ext uri="{BB962C8B-B14F-4D97-AF65-F5344CB8AC3E}">
        <p14:creationId xmlns:p14="http://schemas.microsoft.com/office/powerpoint/2010/main" val="3529018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0427" y="372412"/>
            <a:ext cx="5442308" cy="5760720"/>
          </a:xfrm>
          <a:prstGeom prst="rect">
            <a:avLst/>
          </a:prstGeom>
        </p:spPr>
      </p:pic>
    </p:spTree>
    <p:extLst>
      <p:ext uri="{BB962C8B-B14F-4D97-AF65-F5344CB8AC3E}">
        <p14:creationId xmlns:p14="http://schemas.microsoft.com/office/powerpoint/2010/main" val="1278631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irbirinden Güzel Farklı Kedi Resimleri | Yavru kediler, Cute kittens, Çok  şirin hayvanla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920" y="214131"/>
            <a:ext cx="11379200"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1261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p:cNvPicPr>
            <a:picLocks noChangeAspect="1"/>
          </p:cNvPicPr>
          <p:nvPr/>
        </p:nvPicPr>
        <p:blipFill>
          <a:blip r:embed="rId2"/>
          <a:stretch>
            <a:fillRect/>
          </a:stretch>
        </p:blipFill>
        <p:spPr>
          <a:xfrm>
            <a:off x="219705" y="164095"/>
            <a:ext cx="11379200" cy="6400800"/>
          </a:xfrm>
          <a:prstGeom prst="rect">
            <a:avLst/>
          </a:prstGeom>
        </p:spPr>
      </p:pic>
    </p:spTree>
    <p:extLst>
      <p:ext uri="{BB962C8B-B14F-4D97-AF65-F5344CB8AC3E}">
        <p14:creationId xmlns:p14="http://schemas.microsoft.com/office/powerpoint/2010/main" val="2593513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sp>
        <p:nvSpPr>
          <p:cNvPr id="3" name="İçerik Yer Tutucusu 2"/>
          <p:cNvSpPr>
            <a:spLocks noGrp="1"/>
          </p:cNvSpPr>
          <p:nvPr>
            <p:ph sz="half" idx="1"/>
          </p:nvPr>
        </p:nvSpPr>
        <p:spPr/>
        <p:txBody>
          <a:bodyPr/>
          <a:lstStyle/>
          <a:p>
            <a:endParaRPr lang="tr-TR"/>
          </a:p>
        </p:txBody>
      </p:sp>
      <p:sp>
        <p:nvSpPr>
          <p:cNvPr id="4" name="İçerik Yer Tutucusu 3"/>
          <p:cNvSpPr>
            <a:spLocks noGrp="1"/>
          </p:cNvSpPr>
          <p:nvPr>
            <p:ph sz="half" idx="2"/>
          </p:nvPr>
        </p:nvSpPr>
        <p:spPr/>
        <p:txBody>
          <a:bodyPr/>
          <a:lstStyle/>
          <a:p>
            <a:endParaRPr lang="tr-TR"/>
          </a:p>
        </p:txBody>
      </p:sp>
    </p:spTree>
    <p:extLst>
      <p:ext uri="{BB962C8B-B14F-4D97-AF65-F5344CB8AC3E}">
        <p14:creationId xmlns:p14="http://schemas.microsoft.com/office/powerpoint/2010/main" val="27569225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sp>
        <p:nvSpPr>
          <p:cNvPr id="3" name="İçerik Yer Tutucusu 2"/>
          <p:cNvSpPr>
            <a:spLocks noGrp="1"/>
          </p:cNvSpPr>
          <p:nvPr>
            <p:ph sz="half" idx="1"/>
          </p:nvPr>
        </p:nvSpPr>
        <p:spPr/>
        <p:txBody>
          <a:bodyPr/>
          <a:lstStyle/>
          <a:p>
            <a:r>
              <a:rPr lang="en-US" dirty="0" err="1" smtClean="0"/>
              <a:t>Soldan</a:t>
            </a:r>
            <a:r>
              <a:rPr lang="en-US" dirty="0" smtClean="0"/>
              <a:t> saga metin3sd</a:t>
            </a:r>
          </a:p>
          <a:p>
            <a:pPr lvl="1"/>
            <a:r>
              <a:rPr lang="en-US" dirty="0" err="1" smtClean="0"/>
              <a:t>Sadas</a:t>
            </a:r>
            <a:r>
              <a:rPr lang="en-US" dirty="0" smtClean="0"/>
              <a:t>	</a:t>
            </a:r>
            <a:endParaRPr lang="tr-TR" dirty="0"/>
          </a:p>
        </p:txBody>
      </p:sp>
      <p:sp>
        <p:nvSpPr>
          <p:cNvPr id="4" name="İçerik Yer Tutucusu 3"/>
          <p:cNvSpPr>
            <a:spLocks noGrp="1"/>
          </p:cNvSpPr>
          <p:nvPr>
            <p:ph sz="half" idx="2"/>
          </p:nvPr>
        </p:nvSpPr>
        <p:spPr/>
        <p:txBody>
          <a:bodyPr/>
          <a:lstStyle/>
          <a:p>
            <a:pPr rtl="1"/>
            <a:r>
              <a:rPr lang="en-US" dirty="0" err="1" smtClean="0"/>
              <a:t>Sağdan</a:t>
            </a:r>
            <a:r>
              <a:rPr lang="en-US" dirty="0" smtClean="0"/>
              <a:t> sola </a:t>
            </a:r>
            <a:r>
              <a:rPr lang="en-US" dirty="0" err="1" smtClean="0"/>
              <a:t>metin</a:t>
            </a:r>
            <a:endParaRPr lang="en-US" dirty="0" smtClean="0"/>
          </a:p>
          <a:p>
            <a:pPr lvl="1" rtl="1"/>
            <a:r>
              <a:rPr lang="en-US" dirty="0" err="1" smtClean="0"/>
              <a:t>Dsfdfsdfds</a:t>
            </a:r>
            <a:r>
              <a:rPr lang="en-US" dirty="0" smtClean="0"/>
              <a:t>	</a:t>
            </a:r>
            <a:endParaRPr lang="tr-TR" dirty="0"/>
          </a:p>
        </p:txBody>
      </p:sp>
    </p:spTree>
    <p:extLst>
      <p:ext uri="{BB962C8B-B14F-4D97-AF65-F5344CB8AC3E}">
        <p14:creationId xmlns:p14="http://schemas.microsoft.com/office/powerpoint/2010/main" val="10094308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o 4"/>
          <p:cNvGraphicFramePr>
            <a:graphicFrameLocks noGrp="1"/>
          </p:cNvGraphicFramePr>
          <p:nvPr>
            <p:extLst>
              <p:ext uri="{D42A27DB-BD31-4B8C-83A1-F6EECF244321}">
                <p14:modId xmlns:p14="http://schemas.microsoft.com/office/powerpoint/2010/main" val="3368442536"/>
              </p:ext>
            </p:extLst>
          </p:nvPr>
        </p:nvGraphicFramePr>
        <p:xfrm>
          <a:off x="0" y="0"/>
          <a:ext cx="8819910" cy="4150683"/>
        </p:xfrm>
        <a:graphic>
          <a:graphicData uri="http://schemas.openxmlformats.org/drawingml/2006/table">
            <a:tbl>
              <a:tblPr firstRow="1" firstCol="1" lastRow="1" lastCol="1" bandRow="1">
                <a:effectLst>
                  <a:innerShdw blurRad="63500" dist="50800" dir="13500000">
                    <a:prstClr val="black">
                      <a:alpha val="50000"/>
                    </a:prstClr>
                  </a:innerShdw>
                  <a:reflection blurRad="6350" stA="50000" endA="295" endPos="92000" dist="101600" dir="5400000" sy="-100000" algn="bl" rotWithShape="0"/>
                </a:effectLst>
                <a:tableStyleId>{18603FDC-E32A-4AB5-989C-0864C3EAD2B8}</a:tableStyleId>
              </a:tblPr>
              <a:tblGrid>
                <a:gridCol w="881991">
                  <a:extLst>
                    <a:ext uri="{9D8B030D-6E8A-4147-A177-3AD203B41FA5}">
                      <a16:colId xmlns:a16="http://schemas.microsoft.com/office/drawing/2014/main" val="1695432066"/>
                    </a:ext>
                  </a:extLst>
                </a:gridCol>
                <a:gridCol w="881991">
                  <a:extLst>
                    <a:ext uri="{9D8B030D-6E8A-4147-A177-3AD203B41FA5}">
                      <a16:colId xmlns:a16="http://schemas.microsoft.com/office/drawing/2014/main" val="2996939945"/>
                    </a:ext>
                  </a:extLst>
                </a:gridCol>
                <a:gridCol w="881991">
                  <a:extLst>
                    <a:ext uri="{9D8B030D-6E8A-4147-A177-3AD203B41FA5}">
                      <a16:colId xmlns:a16="http://schemas.microsoft.com/office/drawing/2014/main" val="798210375"/>
                    </a:ext>
                  </a:extLst>
                </a:gridCol>
                <a:gridCol w="881991">
                  <a:extLst>
                    <a:ext uri="{9D8B030D-6E8A-4147-A177-3AD203B41FA5}">
                      <a16:colId xmlns:a16="http://schemas.microsoft.com/office/drawing/2014/main" val="2197874435"/>
                    </a:ext>
                  </a:extLst>
                </a:gridCol>
                <a:gridCol w="881991">
                  <a:extLst>
                    <a:ext uri="{9D8B030D-6E8A-4147-A177-3AD203B41FA5}">
                      <a16:colId xmlns:a16="http://schemas.microsoft.com/office/drawing/2014/main" val="1198908596"/>
                    </a:ext>
                  </a:extLst>
                </a:gridCol>
                <a:gridCol w="881991">
                  <a:extLst>
                    <a:ext uri="{9D8B030D-6E8A-4147-A177-3AD203B41FA5}">
                      <a16:colId xmlns:a16="http://schemas.microsoft.com/office/drawing/2014/main" val="100175477"/>
                    </a:ext>
                  </a:extLst>
                </a:gridCol>
                <a:gridCol w="881991">
                  <a:extLst>
                    <a:ext uri="{9D8B030D-6E8A-4147-A177-3AD203B41FA5}">
                      <a16:colId xmlns:a16="http://schemas.microsoft.com/office/drawing/2014/main" val="3904611470"/>
                    </a:ext>
                  </a:extLst>
                </a:gridCol>
                <a:gridCol w="881991">
                  <a:extLst>
                    <a:ext uri="{9D8B030D-6E8A-4147-A177-3AD203B41FA5}">
                      <a16:colId xmlns:a16="http://schemas.microsoft.com/office/drawing/2014/main" val="1248322070"/>
                    </a:ext>
                  </a:extLst>
                </a:gridCol>
                <a:gridCol w="881991">
                  <a:extLst>
                    <a:ext uri="{9D8B030D-6E8A-4147-A177-3AD203B41FA5}">
                      <a16:colId xmlns:a16="http://schemas.microsoft.com/office/drawing/2014/main" val="2207614706"/>
                    </a:ext>
                  </a:extLst>
                </a:gridCol>
                <a:gridCol w="881991">
                  <a:extLst>
                    <a:ext uri="{9D8B030D-6E8A-4147-A177-3AD203B41FA5}">
                      <a16:colId xmlns:a16="http://schemas.microsoft.com/office/drawing/2014/main" val="44842825"/>
                    </a:ext>
                  </a:extLst>
                </a:gridCol>
              </a:tblGrid>
              <a:tr h="390067">
                <a:tc>
                  <a:txBody>
                    <a:bodyPr/>
                    <a:lstStyle/>
                    <a:p>
                      <a:r>
                        <a:rPr lang="en-US" dirty="0" err="1" smtClean="0"/>
                        <a:t>Sütun</a:t>
                      </a:r>
                      <a:r>
                        <a:rPr lang="en-US" dirty="0" smtClean="0"/>
                        <a:t> 1</a:t>
                      </a:r>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r>
                        <a:rPr lang="en-US" dirty="0" err="1" smtClean="0"/>
                        <a:t>Sütun</a:t>
                      </a:r>
                      <a:r>
                        <a:rPr lang="en-US" baseline="0" dirty="0" smtClean="0"/>
                        <a:t> 2</a:t>
                      </a:r>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308855049"/>
                  </a:ext>
                </a:extLst>
              </a:tr>
              <a:tr h="390067">
                <a:tc>
                  <a:txBody>
                    <a:bodyPr/>
                    <a:lstStyle/>
                    <a:p>
                      <a:r>
                        <a:rPr lang="en-US" dirty="0" err="1" smtClean="0"/>
                        <a:t>Satır</a:t>
                      </a:r>
                      <a:r>
                        <a:rPr lang="en-US" dirty="0" smtClean="0"/>
                        <a:t> 2</a:t>
                      </a:r>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1990944533"/>
                  </a:ext>
                </a:extLst>
              </a:tr>
              <a:tr h="390067">
                <a:tc>
                  <a:txBody>
                    <a:bodyPr/>
                    <a:lstStyle/>
                    <a:p>
                      <a:r>
                        <a:rPr lang="en-US" dirty="0" err="1" smtClean="0"/>
                        <a:t>Satır</a:t>
                      </a:r>
                      <a:r>
                        <a:rPr lang="en-US" baseline="0" dirty="0" smtClean="0"/>
                        <a:t> 3</a:t>
                      </a:r>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2343331707"/>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2692684473"/>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50938972"/>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1878741071"/>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3955430801"/>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1040550471"/>
                  </a:ext>
                </a:extLst>
              </a:tr>
              <a:tr h="390067">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1416885072"/>
                  </a:ext>
                </a:extLst>
              </a:tr>
              <a:tr h="390067">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tc>
                  <a:txBody>
                    <a:bodyPr/>
                    <a:lstStyle/>
                    <a:p>
                      <a:endParaRPr lang="tr-TR"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3175" cap="flat" cmpd="sng" algn="ctr">
                      <a:noFill/>
                      <a:prstDash val="solid"/>
                      <a:round/>
                      <a:headEnd type="none" w="med" len="med"/>
                      <a:tailEnd type="none" w="med" len="med"/>
                    </a:lnTlToBr>
                    <a:lnBlToTr w="3175" cap="flat" cmpd="sng" algn="ctr">
                      <a:noFill/>
                      <a:prstDash val="solid"/>
                      <a:round/>
                      <a:headEnd type="none" w="med" len="med"/>
                      <a:tailEnd type="none" w="med" len="med"/>
                    </a:lnBlToTr>
                    <a:cell3D prstMaterial="dkEdge">
                      <a:bevel prst="artDeco"/>
                      <a:lightRig rig="flood" dir="t"/>
                    </a:cell3D>
                  </a:tcPr>
                </a:tc>
                <a:extLst>
                  <a:ext uri="{0D108BD9-81ED-4DB2-BD59-A6C34878D82A}">
                    <a16:rowId xmlns:a16="http://schemas.microsoft.com/office/drawing/2014/main" val="216477058"/>
                  </a:ext>
                </a:extLst>
              </a:tr>
            </a:tbl>
          </a:graphicData>
        </a:graphic>
      </p:graphicFrame>
    </p:spTree>
    <p:extLst>
      <p:ext uri="{BB962C8B-B14F-4D97-AF65-F5344CB8AC3E}">
        <p14:creationId xmlns:p14="http://schemas.microsoft.com/office/powerpoint/2010/main" val="24795416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o 2"/>
          <p:cNvGraphicFramePr>
            <a:graphicFrameLocks noGrp="1"/>
          </p:cNvGraphicFramePr>
          <p:nvPr>
            <p:extLst>
              <p:ext uri="{D42A27DB-BD31-4B8C-83A1-F6EECF244321}">
                <p14:modId xmlns:p14="http://schemas.microsoft.com/office/powerpoint/2010/main" val="991227345"/>
              </p:ext>
            </p:extLst>
          </p:nvPr>
        </p:nvGraphicFramePr>
        <p:xfrm>
          <a:off x="0" y="0"/>
          <a:ext cx="12252960" cy="16477719"/>
        </p:xfrm>
        <a:graphic>
          <a:graphicData uri="http://schemas.openxmlformats.org/drawingml/2006/table">
            <a:tbl>
              <a:tblPr/>
              <a:tblGrid>
                <a:gridCol w="3727048">
                  <a:extLst>
                    <a:ext uri="{9D8B030D-6E8A-4147-A177-3AD203B41FA5}">
                      <a16:colId xmlns:a16="http://schemas.microsoft.com/office/drawing/2014/main" val="2009138204"/>
                    </a:ext>
                  </a:extLst>
                </a:gridCol>
                <a:gridCol w="4441592">
                  <a:extLst>
                    <a:ext uri="{9D8B030D-6E8A-4147-A177-3AD203B41FA5}">
                      <a16:colId xmlns:a16="http://schemas.microsoft.com/office/drawing/2014/main" val="19769769"/>
                    </a:ext>
                  </a:extLst>
                </a:gridCol>
                <a:gridCol w="4084320">
                  <a:extLst>
                    <a:ext uri="{9D8B030D-6E8A-4147-A177-3AD203B41FA5}">
                      <a16:colId xmlns:a16="http://schemas.microsoft.com/office/drawing/2014/main" val="3603102145"/>
                    </a:ext>
                  </a:extLst>
                </a:gridCol>
              </a:tblGrid>
              <a:tr h="459019">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Güz Yarıyılı</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Başlangıç</a:t>
                      </a: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Bitiş</a:t>
                      </a: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extLst>
                  <a:ext uri="{0D108BD9-81ED-4DB2-BD59-A6C34878D82A}">
                    <a16:rowId xmlns:a16="http://schemas.microsoft.com/office/drawing/2014/main" val="2011436964"/>
                  </a:ext>
                </a:extLst>
              </a:tr>
              <a:tr h="688528">
                <a:tc>
                  <a:txBody>
                    <a:bodyPr/>
                    <a:lstStyle/>
                    <a:p>
                      <a:pPr algn="r"/>
                      <a:r>
                        <a:rPr lang="da-DK"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Kayıt Yenileme ve Ders </a:t>
                      </a:r>
                      <a:r>
                        <a:rPr lang="da-DK"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Kaydı</a:t>
                      </a:r>
                      <a:endParaRPr lang="da-DK"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24 Ağustos 2020 Pazartesi</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30 Eylül 2020 Çarşamba</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460983926"/>
                  </a:ext>
                </a:extLst>
              </a:tr>
              <a:tr h="459019">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Ders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Ekleme-Çıkarma</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l" rtl="1"/>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05 Ekim 2020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Pazartesi</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16 Ekim 2020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Cuma</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551790179"/>
                  </a:ext>
                </a:extLst>
              </a:tr>
              <a:tr h="459019">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Eğitim-Öğretim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Dönemi</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05 Ekim 2020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Pazartesi</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12 Ocak 2021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Salı</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650700274"/>
                  </a:ext>
                </a:extLst>
              </a:tr>
              <a:tr h="459019">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Yarıyıl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Sınavları</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18 Ocak 2021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Pazartesi</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29 Ocak 2021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Cuma</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600003951"/>
                  </a:ext>
                </a:extLst>
              </a:tr>
              <a:tr h="3489601">
                <a:tc>
                  <a:txBody>
                    <a:bodyPr/>
                    <a:lstStyle/>
                    <a:p>
                      <a:pPr algn="ct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Bütünleme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Sınavları</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vert="vert"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08 Şubat 2021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Pazartesi</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vert="wordArtVert"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12 Şubat 2021 </a:t>
                      </a:r>
                      <a:r>
                        <a:rPr lang="tr-TR" sz="2400" b="1" kern="800" cap="none" spc="0" baseline="0" dirty="0" smtClean="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Cuma</a:t>
                      </a: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2485979101"/>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Bahar Yarıyılı</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Başlangıç</a:t>
                      </a: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Bitiş</a:t>
                      </a: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extLst>
                  <a:ext uri="{0D108BD9-81ED-4DB2-BD59-A6C34878D82A}">
                    <a16:rowId xmlns:a16="http://schemas.microsoft.com/office/drawing/2014/main" val="283185504"/>
                  </a:ext>
                </a:extLst>
              </a:tr>
              <a:tr h="688528">
                <a:tc>
                  <a:txBody>
                    <a:bodyPr/>
                    <a:lstStyle/>
                    <a:p>
                      <a:pPr algn="r"/>
                      <a:r>
                        <a:rPr lang="da-DK"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Kayıt Yenileme ve Ders Kaydı</a:t>
                      </a:r>
                      <a:br>
                        <a:rPr lang="da-DK"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da-DK"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18 Şubat 2021 Perşembe</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26 Şubat 2021 Cuma</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3055921778"/>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Ders Ekleme-Çıkarma</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01 Mart 2021 Pazartesi</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12 Mart  2021 Cuma</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195010532"/>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Eğitim-Öğretim Dönemi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01 Mart 2021 Pazartesi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10 Haziran 2021 Perşembe</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3184704771"/>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Yarıyıl Sınavları</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14 Haziran 2021 Pazartesi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25 Haziran 2021 Cuma</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2982106184"/>
                  </a:ext>
                </a:extLst>
              </a:tr>
              <a:tr h="688528">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Bütünleme Sınavları</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01 Temmuz 2021 Perşembe</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07 Temmuz 2021 Perşembe</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965518234"/>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Yaz Dönemi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Başlangıç</a:t>
                      </a: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r"/>
                      <a:r>
                        <a:rPr lang="tr-TR" sz="2400" b="1" u="sng"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Bitiş</a:t>
                      </a: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extLst>
                  <a:ext uri="{0D108BD9-81ED-4DB2-BD59-A6C34878D82A}">
                    <a16:rowId xmlns:a16="http://schemas.microsoft.com/office/drawing/2014/main" val="4075313333"/>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Ders Kaydı</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12 Temmuz 2021 Pazartesi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16 Temmuz 2021 Cuma</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3312439767"/>
                  </a:ext>
                </a:extLst>
              </a:tr>
              <a:tr h="459019">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Eğitim-Öğretim Dönemi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26 Temmuz 2021 Pazartesi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13 Eylül 2021 Pazartesi</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327198492"/>
                  </a:ext>
                </a:extLst>
              </a:tr>
              <a:tr h="459019">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Yaz Dönemi Sonu Sınavları</a:t>
                      </a:r>
                      <a:b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16 Eylül 2021 Perşembe</a:t>
                      </a:r>
                      <a:br>
                        <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br>
                      <a:endParaRPr lang="tr-TR" sz="2400" b="1" kern="800" cap="none" spc="0" baseline="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endParaRP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r"/>
                      <a:r>
                        <a:rPr lang="tr-TR" sz="2400" b="1" kern="800" cap="none" spc="0" baseline="0"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23 Eylül 2021 Perşembe</a:t>
                      </a:r>
                    </a:p>
                  </a:txBody>
                  <a:tcPr marL="0" marR="0" marT="0" marB="0"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2121531564"/>
                  </a:ext>
                </a:extLst>
              </a:tr>
            </a:tbl>
          </a:graphicData>
        </a:graphic>
      </p:graphicFrame>
    </p:spTree>
    <p:extLst>
      <p:ext uri="{BB962C8B-B14F-4D97-AF65-F5344CB8AC3E}">
        <p14:creationId xmlns:p14="http://schemas.microsoft.com/office/powerpoint/2010/main" val="33670975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p:cNvGraphicFramePr>
            <a:graphicFrameLocks noGrp="1"/>
          </p:cNvGraphicFramePr>
          <p:nvPr>
            <p:extLst>
              <p:ext uri="{D42A27DB-BD31-4B8C-83A1-F6EECF244321}">
                <p14:modId xmlns:p14="http://schemas.microsoft.com/office/powerpoint/2010/main" val="3263127735"/>
              </p:ext>
            </p:extLst>
          </p:nvPr>
        </p:nvGraphicFramePr>
        <p:xfrm>
          <a:off x="605492" y="438224"/>
          <a:ext cx="10981018" cy="5981550"/>
        </p:xfrm>
        <a:graphic>
          <a:graphicData uri="http://schemas.openxmlformats.org/drawingml/2006/table">
            <a:tbl>
              <a:tblPr/>
              <a:tblGrid>
                <a:gridCol w="1830170">
                  <a:extLst>
                    <a:ext uri="{9D8B030D-6E8A-4147-A177-3AD203B41FA5}">
                      <a16:colId xmlns:a16="http://schemas.microsoft.com/office/drawing/2014/main" val="2576099819"/>
                    </a:ext>
                  </a:extLst>
                </a:gridCol>
                <a:gridCol w="1830170">
                  <a:extLst>
                    <a:ext uri="{9D8B030D-6E8A-4147-A177-3AD203B41FA5}">
                      <a16:colId xmlns:a16="http://schemas.microsoft.com/office/drawing/2014/main" val="702334734"/>
                    </a:ext>
                  </a:extLst>
                </a:gridCol>
                <a:gridCol w="3660339">
                  <a:extLst>
                    <a:ext uri="{9D8B030D-6E8A-4147-A177-3AD203B41FA5}">
                      <a16:colId xmlns:a16="http://schemas.microsoft.com/office/drawing/2014/main" val="1439494296"/>
                    </a:ext>
                  </a:extLst>
                </a:gridCol>
                <a:gridCol w="3660339">
                  <a:extLst>
                    <a:ext uri="{9D8B030D-6E8A-4147-A177-3AD203B41FA5}">
                      <a16:colId xmlns:a16="http://schemas.microsoft.com/office/drawing/2014/main" val="247674711"/>
                    </a:ext>
                  </a:extLst>
                </a:gridCol>
              </a:tblGrid>
              <a:tr h="996925">
                <a:tc gridSpan="2">
                  <a:txBody>
                    <a:bodyPr/>
                    <a:lstStyle/>
                    <a:p>
                      <a:pPr algn="ctr"/>
                      <a:r>
                        <a:rPr lang="tr-TR" sz="2000" b="1" dirty="0">
                          <a:effectLst/>
                          <a:latin typeface="Times New Roman" panose="02020603050405020304" pitchFamily="18" charset="0"/>
                          <a:cs typeface="Times New Roman" panose="02020603050405020304" pitchFamily="18" charset="0"/>
                        </a:rPr>
                        <a:t>Güz </a:t>
                      </a:r>
                      <a:r>
                        <a:rPr lang="tr-TR" sz="2000" b="1" dirty="0" smtClean="0">
                          <a:effectLst/>
                          <a:latin typeface="Times New Roman" panose="02020603050405020304" pitchFamily="18" charset="0"/>
                          <a:cs typeface="Times New Roman" panose="02020603050405020304" pitchFamily="18" charset="0"/>
                        </a:rPr>
                        <a:t>Yarıyılı</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hMerge="1">
                  <a:txBody>
                    <a:bodyPr/>
                    <a:lstStyle/>
                    <a:p>
                      <a:endParaRPr lang="tr-TR"/>
                    </a:p>
                  </a:txBody>
                  <a:tcPr/>
                </a:tc>
                <a:tc>
                  <a:txBody>
                    <a:bodyPr/>
                    <a:lstStyle/>
                    <a:p>
                      <a:pPr algn="ctr"/>
                      <a:r>
                        <a:rPr lang="tr-TR" sz="2000" b="1" u="sng" dirty="0" smtClean="0">
                          <a:effectLst/>
                          <a:latin typeface="Times New Roman" panose="02020603050405020304" pitchFamily="18" charset="0"/>
                          <a:cs typeface="Times New Roman" panose="02020603050405020304" pitchFamily="18" charset="0"/>
                        </a:rPr>
                        <a:t>Başlangıç</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tc>
                  <a:txBody>
                    <a:bodyPr/>
                    <a:lstStyle/>
                    <a:p>
                      <a:pPr algn="ctr"/>
                      <a:r>
                        <a:rPr lang="tr-TR" sz="2000" b="1" u="sng" dirty="0" smtClean="0">
                          <a:effectLst/>
                          <a:latin typeface="Times New Roman" panose="02020603050405020304" pitchFamily="18" charset="0"/>
                          <a:cs typeface="Times New Roman" panose="02020603050405020304" pitchFamily="18" charset="0"/>
                        </a:rPr>
                        <a:t>Bitiş</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54ACD2"/>
                    </a:solidFill>
                  </a:tcPr>
                </a:tc>
                <a:extLst>
                  <a:ext uri="{0D108BD9-81ED-4DB2-BD59-A6C34878D82A}">
                    <a16:rowId xmlns:a16="http://schemas.microsoft.com/office/drawing/2014/main" val="2988111586"/>
                  </a:ext>
                </a:extLst>
              </a:tr>
              <a:tr h="996925">
                <a:tc>
                  <a:txBody>
                    <a:bodyPr/>
                    <a:lstStyle/>
                    <a:p>
                      <a:pPr algn="ctr"/>
                      <a:r>
                        <a:rPr lang="da-DK" sz="2000" dirty="0">
                          <a:effectLst/>
                          <a:latin typeface="Times New Roman" panose="02020603050405020304" pitchFamily="18" charset="0"/>
                          <a:cs typeface="Times New Roman" panose="02020603050405020304" pitchFamily="18" charset="0"/>
                        </a:rPr>
                        <a:t>Kayıt Yenileme ve Ders </a:t>
                      </a:r>
                      <a:r>
                        <a:rPr lang="da-DK" sz="2000" dirty="0" smtClean="0">
                          <a:effectLst/>
                          <a:latin typeface="Times New Roman" panose="02020603050405020304" pitchFamily="18" charset="0"/>
                          <a:cs typeface="Times New Roman" panose="02020603050405020304" pitchFamily="18" charset="0"/>
                        </a:rPr>
                        <a:t>Kaydı</a:t>
                      </a:r>
                      <a:endParaRPr lang="da-DK"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endParaRPr lang="da-DK"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24 Ağustos 2020 </a:t>
                      </a:r>
                      <a:r>
                        <a:rPr lang="tr-TR" sz="2000" dirty="0" smtClean="0">
                          <a:effectLst/>
                          <a:latin typeface="Times New Roman" panose="02020603050405020304" pitchFamily="18" charset="0"/>
                          <a:cs typeface="Times New Roman" panose="02020603050405020304" pitchFamily="18" charset="0"/>
                        </a:rPr>
                        <a:t>Pazartesi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30 Eylül 2020 </a:t>
                      </a:r>
                      <a:r>
                        <a:rPr lang="tr-TR" sz="2000" dirty="0" smtClean="0">
                          <a:effectLst/>
                          <a:latin typeface="Times New Roman" panose="02020603050405020304" pitchFamily="18" charset="0"/>
                          <a:cs typeface="Times New Roman" panose="02020603050405020304" pitchFamily="18" charset="0"/>
                        </a:rPr>
                        <a:t>Çarşamba</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3771285408"/>
                  </a:ext>
                </a:extLst>
              </a:tr>
              <a:tr h="996925">
                <a:tc gridSpan="2">
                  <a:txBody>
                    <a:bodyPr/>
                    <a:lstStyle/>
                    <a:p>
                      <a:pPr algn="ctr"/>
                      <a:r>
                        <a:rPr lang="tr-TR" sz="2000" dirty="0">
                          <a:effectLst/>
                          <a:latin typeface="Times New Roman" panose="02020603050405020304" pitchFamily="18" charset="0"/>
                          <a:cs typeface="Times New Roman" panose="02020603050405020304" pitchFamily="18" charset="0"/>
                        </a:rPr>
                        <a:t>Ders </a:t>
                      </a:r>
                      <a:r>
                        <a:rPr lang="tr-TR" sz="2000" dirty="0" smtClean="0">
                          <a:effectLst/>
                          <a:latin typeface="Times New Roman" panose="02020603050405020304" pitchFamily="18" charset="0"/>
                          <a:cs typeface="Times New Roman" panose="02020603050405020304" pitchFamily="18" charset="0"/>
                        </a:rPr>
                        <a:t>Ekleme-Çıkarma</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hMerge="1">
                  <a:txBody>
                    <a:bodyPr/>
                    <a:lstStyle/>
                    <a:p>
                      <a:endParaRPr lang="tr-TR"/>
                    </a:p>
                  </a:txBody>
                  <a:tcPr/>
                </a:tc>
                <a:tc>
                  <a:txBody>
                    <a:bodyPr/>
                    <a:lstStyle/>
                    <a:p>
                      <a:pPr algn="ctr"/>
                      <a:r>
                        <a:rPr lang="tr-TR" sz="2000" dirty="0">
                          <a:effectLst/>
                          <a:latin typeface="Times New Roman" panose="02020603050405020304" pitchFamily="18" charset="0"/>
                          <a:cs typeface="Times New Roman" panose="02020603050405020304" pitchFamily="18" charset="0"/>
                        </a:rPr>
                        <a:t>05 Ekim 2020 </a:t>
                      </a:r>
                      <a:r>
                        <a:rPr lang="tr-TR" sz="2000" dirty="0" smtClean="0">
                          <a:effectLst/>
                          <a:latin typeface="Times New Roman" panose="02020603050405020304" pitchFamily="18" charset="0"/>
                          <a:cs typeface="Times New Roman" panose="02020603050405020304" pitchFamily="18" charset="0"/>
                        </a:rPr>
                        <a:t>Pazartesi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16 Ekim 2020 </a:t>
                      </a:r>
                      <a:r>
                        <a:rPr lang="tr-TR" sz="2000" dirty="0" smtClean="0">
                          <a:effectLst/>
                          <a:latin typeface="Times New Roman" panose="02020603050405020304" pitchFamily="18" charset="0"/>
                          <a:cs typeface="Times New Roman" panose="02020603050405020304" pitchFamily="18" charset="0"/>
                        </a:rPr>
                        <a:t>Cuma</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204551595"/>
                  </a:ext>
                </a:extLst>
              </a:tr>
              <a:tr h="996925">
                <a:tc gridSpan="2">
                  <a:txBody>
                    <a:bodyPr/>
                    <a:lstStyle/>
                    <a:p>
                      <a:pPr algn="ctr"/>
                      <a:r>
                        <a:rPr lang="tr-TR" sz="2000" dirty="0">
                          <a:effectLst/>
                          <a:latin typeface="Times New Roman" panose="02020603050405020304" pitchFamily="18" charset="0"/>
                          <a:cs typeface="Times New Roman" panose="02020603050405020304" pitchFamily="18" charset="0"/>
                        </a:rPr>
                        <a:t>Eğitim-Öğretim </a:t>
                      </a:r>
                      <a:r>
                        <a:rPr lang="tr-TR" sz="2000" dirty="0" smtClean="0">
                          <a:effectLst/>
                          <a:latin typeface="Times New Roman" panose="02020603050405020304" pitchFamily="18" charset="0"/>
                          <a:cs typeface="Times New Roman" panose="02020603050405020304" pitchFamily="18" charset="0"/>
                        </a:rPr>
                        <a:t>Dönemi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hMerge="1">
                  <a:txBody>
                    <a:bodyPr/>
                    <a:lstStyle/>
                    <a:p>
                      <a:endParaRPr lang="tr-TR"/>
                    </a:p>
                  </a:txBody>
                  <a:tcPr/>
                </a:tc>
                <a:tc>
                  <a:txBody>
                    <a:bodyPr/>
                    <a:lstStyle/>
                    <a:p>
                      <a:pPr algn="ctr"/>
                      <a:r>
                        <a:rPr lang="tr-TR" sz="2000" dirty="0">
                          <a:effectLst/>
                          <a:latin typeface="Times New Roman" panose="02020603050405020304" pitchFamily="18" charset="0"/>
                          <a:cs typeface="Times New Roman" panose="02020603050405020304" pitchFamily="18" charset="0"/>
                        </a:rPr>
                        <a:t>05 Ekim 2020 </a:t>
                      </a:r>
                      <a:r>
                        <a:rPr lang="tr-TR" sz="2000" dirty="0" smtClean="0">
                          <a:effectLst/>
                          <a:latin typeface="Times New Roman" panose="02020603050405020304" pitchFamily="18" charset="0"/>
                          <a:cs typeface="Times New Roman" panose="02020603050405020304" pitchFamily="18" charset="0"/>
                        </a:rPr>
                        <a:t>Pazartesi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12 Ocak 2021 </a:t>
                      </a:r>
                      <a:r>
                        <a:rPr lang="tr-TR" sz="2000" dirty="0" smtClean="0">
                          <a:effectLst/>
                          <a:latin typeface="Times New Roman" panose="02020603050405020304" pitchFamily="18" charset="0"/>
                          <a:cs typeface="Times New Roman" panose="02020603050405020304" pitchFamily="18" charset="0"/>
                        </a:rPr>
                        <a:t>Salı</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3806576335"/>
                  </a:ext>
                </a:extLst>
              </a:tr>
              <a:tr h="996925">
                <a:tc gridSpan="2">
                  <a:txBody>
                    <a:bodyPr/>
                    <a:lstStyle/>
                    <a:p>
                      <a:pPr algn="ctr"/>
                      <a:r>
                        <a:rPr lang="tr-TR" sz="2000" dirty="0">
                          <a:effectLst/>
                          <a:latin typeface="Times New Roman" panose="02020603050405020304" pitchFamily="18" charset="0"/>
                          <a:cs typeface="Times New Roman" panose="02020603050405020304" pitchFamily="18" charset="0"/>
                        </a:rPr>
                        <a:t>Yarıyıl </a:t>
                      </a:r>
                      <a:r>
                        <a:rPr lang="tr-TR" sz="2000" dirty="0" smtClean="0">
                          <a:effectLst/>
                          <a:latin typeface="Times New Roman" panose="02020603050405020304" pitchFamily="18" charset="0"/>
                          <a:cs typeface="Times New Roman" panose="02020603050405020304" pitchFamily="18" charset="0"/>
                        </a:rPr>
                        <a:t>Sınavları</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hMerge="1">
                  <a:txBody>
                    <a:bodyPr/>
                    <a:lstStyle/>
                    <a:p>
                      <a:endParaRPr lang="tr-TR"/>
                    </a:p>
                  </a:txBody>
                  <a:tcPr/>
                </a:tc>
                <a:tc>
                  <a:txBody>
                    <a:bodyPr/>
                    <a:lstStyle/>
                    <a:p>
                      <a:pPr algn="ctr"/>
                      <a:r>
                        <a:rPr lang="tr-TR" sz="2000" dirty="0">
                          <a:effectLst/>
                          <a:latin typeface="Times New Roman" panose="02020603050405020304" pitchFamily="18" charset="0"/>
                          <a:cs typeface="Times New Roman" panose="02020603050405020304" pitchFamily="18" charset="0"/>
                        </a:rPr>
                        <a:t>18 Ocak 2021 </a:t>
                      </a:r>
                      <a:r>
                        <a:rPr lang="tr-TR" sz="2000" dirty="0" smtClean="0">
                          <a:effectLst/>
                          <a:latin typeface="Times New Roman" panose="02020603050405020304" pitchFamily="18" charset="0"/>
                          <a:cs typeface="Times New Roman" panose="02020603050405020304" pitchFamily="18" charset="0"/>
                        </a:rPr>
                        <a:t>Pazartesi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29 Ocak 2021 </a:t>
                      </a:r>
                      <a:r>
                        <a:rPr lang="tr-TR" sz="2000" dirty="0" smtClean="0">
                          <a:effectLst/>
                          <a:latin typeface="Times New Roman" panose="02020603050405020304" pitchFamily="18" charset="0"/>
                          <a:cs typeface="Times New Roman" panose="02020603050405020304" pitchFamily="18" charset="0"/>
                        </a:rPr>
                        <a:t>Cuma</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1809606948"/>
                  </a:ext>
                </a:extLst>
              </a:tr>
              <a:tr h="996925">
                <a:tc gridSpan="2">
                  <a:txBody>
                    <a:bodyPr/>
                    <a:lstStyle/>
                    <a:p>
                      <a:pPr algn="ctr"/>
                      <a:r>
                        <a:rPr lang="tr-TR" sz="2000" dirty="0">
                          <a:effectLst/>
                          <a:latin typeface="Times New Roman" panose="02020603050405020304" pitchFamily="18" charset="0"/>
                          <a:cs typeface="Times New Roman" panose="02020603050405020304" pitchFamily="18" charset="0"/>
                        </a:rPr>
                        <a:t>Bütünleme </a:t>
                      </a:r>
                      <a:r>
                        <a:rPr lang="tr-TR" sz="2000" dirty="0" smtClean="0">
                          <a:effectLst/>
                          <a:latin typeface="Times New Roman" panose="02020603050405020304" pitchFamily="18" charset="0"/>
                          <a:cs typeface="Times New Roman" panose="02020603050405020304" pitchFamily="18" charset="0"/>
                        </a:rPr>
                        <a:t>Sınavları</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hMerge="1">
                  <a:txBody>
                    <a:bodyPr/>
                    <a:lstStyle/>
                    <a:p>
                      <a:endParaRPr lang="tr-TR"/>
                    </a:p>
                  </a:txBody>
                  <a:tcPr/>
                </a:tc>
                <a:tc>
                  <a:txBody>
                    <a:bodyPr/>
                    <a:lstStyle/>
                    <a:p>
                      <a:pPr algn="ctr"/>
                      <a:r>
                        <a:rPr lang="tr-TR" sz="2000" dirty="0">
                          <a:effectLst/>
                          <a:latin typeface="Times New Roman" panose="02020603050405020304" pitchFamily="18" charset="0"/>
                          <a:cs typeface="Times New Roman" panose="02020603050405020304" pitchFamily="18" charset="0"/>
                        </a:rPr>
                        <a:t>08 Şubat 2021 </a:t>
                      </a:r>
                      <a:r>
                        <a:rPr lang="tr-TR" sz="2000" dirty="0" smtClean="0">
                          <a:effectLst/>
                          <a:latin typeface="Times New Roman" panose="02020603050405020304" pitchFamily="18" charset="0"/>
                          <a:cs typeface="Times New Roman" panose="02020603050405020304" pitchFamily="18" charset="0"/>
                        </a:rPr>
                        <a:t>Pazartesi</a:t>
                      </a:r>
                      <a:endParaRPr lang="tr-TR" sz="2000" dirty="0">
                        <a:effectLst/>
                        <a:latin typeface="Times New Roman" panose="02020603050405020304" pitchFamily="18" charset="0"/>
                        <a:cs typeface="Times New Roman" panose="02020603050405020304" pitchFamily="18" charset="0"/>
                      </a:endParaRP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tc>
                  <a:txBody>
                    <a:bodyPr/>
                    <a:lstStyle/>
                    <a:p>
                      <a:pPr algn="ctr"/>
                      <a:r>
                        <a:rPr lang="tr-TR" sz="2000" dirty="0">
                          <a:effectLst/>
                          <a:latin typeface="Times New Roman" panose="02020603050405020304" pitchFamily="18" charset="0"/>
                          <a:cs typeface="Times New Roman" panose="02020603050405020304" pitchFamily="18" charset="0"/>
                        </a:rPr>
                        <a:t>12 </a:t>
                      </a:r>
                      <a:r>
                        <a:rPr lang="tr-TR" sz="2000" dirty="0" smtClean="0">
                          <a:effectLst/>
                          <a:latin typeface="Times New Roman" panose="02020603050405020304" pitchFamily="18" charset="0"/>
                          <a:cs typeface="Times New Roman" panose="02020603050405020304" pitchFamily="18" charset="0"/>
                        </a:rPr>
                        <a:t>Şubat </a:t>
                      </a:r>
                      <a:r>
                        <a:rPr lang="tr-TR" sz="2000" dirty="0">
                          <a:effectLst/>
                          <a:latin typeface="Times New Roman" panose="02020603050405020304" pitchFamily="18" charset="0"/>
                          <a:cs typeface="Times New Roman" panose="02020603050405020304" pitchFamily="18" charset="0"/>
                        </a:rPr>
                        <a:t>2021 Cuma</a:t>
                      </a:r>
                    </a:p>
                  </a:txBody>
                  <a:tcPr marL="69069" marR="69069" marT="34534" marB="34534" anchor="ctr">
                    <a:lnL w="7620" cap="flat" cmpd="sng" algn="ctr">
                      <a:solidFill>
                        <a:srgbClr val="E6E6E6"/>
                      </a:solidFill>
                      <a:prstDash val="solid"/>
                      <a:round/>
                      <a:headEnd type="none" w="med" len="med"/>
                      <a:tailEnd type="none" w="med" len="med"/>
                    </a:lnL>
                    <a:lnR w="7620" cap="flat" cmpd="sng" algn="ctr">
                      <a:solidFill>
                        <a:srgbClr val="E6E6E6"/>
                      </a:solidFill>
                      <a:prstDash val="solid"/>
                      <a:round/>
                      <a:headEnd type="none" w="med" len="med"/>
                      <a:tailEnd type="none" w="med" len="med"/>
                    </a:lnR>
                    <a:lnT w="7620" cap="flat" cmpd="sng" algn="ctr">
                      <a:solidFill>
                        <a:srgbClr val="E6E6E6"/>
                      </a:solidFill>
                      <a:prstDash val="solid"/>
                      <a:round/>
                      <a:headEnd type="none" w="med" len="med"/>
                      <a:tailEnd type="none" w="med" len="med"/>
                    </a:lnT>
                    <a:lnB w="7620" cap="flat" cmpd="sng" algn="ctr">
                      <a:solidFill>
                        <a:srgbClr val="E6E6E6"/>
                      </a:solidFill>
                      <a:prstDash val="solid"/>
                      <a:round/>
                      <a:headEnd type="none" w="med" len="med"/>
                      <a:tailEnd type="none" w="med" len="med"/>
                    </a:lnB>
                    <a:solidFill>
                      <a:srgbClr val="FFFFFF"/>
                    </a:solidFill>
                  </a:tcPr>
                </a:tc>
                <a:extLst>
                  <a:ext uri="{0D108BD9-81ED-4DB2-BD59-A6C34878D82A}">
                    <a16:rowId xmlns:a16="http://schemas.microsoft.com/office/drawing/2014/main" val="2897320146"/>
                  </a:ext>
                </a:extLst>
              </a:tr>
            </a:tbl>
          </a:graphicData>
        </a:graphic>
      </p:graphicFrame>
    </p:spTree>
    <p:extLst>
      <p:ext uri="{BB962C8B-B14F-4D97-AF65-F5344CB8AC3E}">
        <p14:creationId xmlns:p14="http://schemas.microsoft.com/office/powerpoint/2010/main" val="25021986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p:cNvGraphicFramePr>
            <a:graphicFrameLocks noGrp="1"/>
          </p:cNvGraphicFramePr>
          <p:nvPr>
            <p:extLst>
              <p:ext uri="{D42A27DB-BD31-4B8C-83A1-F6EECF244321}">
                <p14:modId xmlns:p14="http://schemas.microsoft.com/office/powerpoint/2010/main" val="366621664"/>
              </p:ext>
            </p:extLst>
          </p:nvPr>
        </p:nvGraphicFramePr>
        <p:xfrm>
          <a:off x="621174" y="228600"/>
          <a:ext cx="10949652" cy="10668000"/>
        </p:xfrm>
        <a:graphic>
          <a:graphicData uri="http://schemas.openxmlformats.org/drawingml/2006/table">
            <a:tbl>
              <a:tblPr firstRow="1" bandRow="1">
                <a:tableStyleId>{5C22544A-7EE6-4342-B048-85BDC9FD1C3A}</a:tableStyleId>
              </a:tblPr>
              <a:tblGrid>
                <a:gridCol w="1564236">
                  <a:extLst>
                    <a:ext uri="{9D8B030D-6E8A-4147-A177-3AD203B41FA5}">
                      <a16:colId xmlns:a16="http://schemas.microsoft.com/office/drawing/2014/main" val="1467729908"/>
                    </a:ext>
                  </a:extLst>
                </a:gridCol>
                <a:gridCol w="1564236">
                  <a:extLst>
                    <a:ext uri="{9D8B030D-6E8A-4147-A177-3AD203B41FA5}">
                      <a16:colId xmlns:a16="http://schemas.microsoft.com/office/drawing/2014/main" val="1148223631"/>
                    </a:ext>
                  </a:extLst>
                </a:gridCol>
                <a:gridCol w="1564236">
                  <a:extLst>
                    <a:ext uri="{9D8B030D-6E8A-4147-A177-3AD203B41FA5}">
                      <a16:colId xmlns:a16="http://schemas.microsoft.com/office/drawing/2014/main" val="3095726467"/>
                    </a:ext>
                  </a:extLst>
                </a:gridCol>
                <a:gridCol w="1564236">
                  <a:extLst>
                    <a:ext uri="{9D8B030D-6E8A-4147-A177-3AD203B41FA5}">
                      <a16:colId xmlns:a16="http://schemas.microsoft.com/office/drawing/2014/main" val="3558116142"/>
                    </a:ext>
                  </a:extLst>
                </a:gridCol>
                <a:gridCol w="668576">
                  <a:extLst>
                    <a:ext uri="{9D8B030D-6E8A-4147-A177-3AD203B41FA5}">
                      <a16:colId xmlns:a16="http://schemas.microsoft.com/office/drawing/2014/main" val="2681881973"/>
                    </a:ext>
                  </a:extLst>
                </a:gridCol>
                <a:gridCol w="895660">
                  <a:extLst>
                    <a:ext uri="{9D8B030D-6E8A-4147-A177-3AD203B41FA5}">
                      <a16:colId xmlns:a16="http://schemas.microsoft.com/office/drawing/2014/main" val="2295255284"/>
                    </a:ext>
                  </a:extLst>
                </a:gridCol>
                <a:gridCol w="597474">
                  <a:extLst>
                    <a:ext uri="{9D8B030D-6E8A-4147-A177-3AD203B41FA5}">
                      <a16:colId xmlns:a16="http://schemas.microsoft.com/office/drawing/2014/main" val="206606298"/>
                    </a:ext>
                  </a:extLst>
                </a:gridCol>
                <a:gridCol w="775504">
                  <a:extLst>
                    <a:ext uri="{9D8B030D-6E8A-4147-A177-3AD203B41FA5}">
                      <a16:colId xmlns:a16="http://schemas.microsoft.com/office/drawing/2014/main" val="3998294658"/>
                    </a:ext>
                  </a:extLst>
                </a:gridCol>
                <a:gridCol w="191258">
                  <a:extLst>
                    <a:ext uri="{9D8B030D-6E8A-4147-A177-3AD203B41FA5}">
                      <a16:colId xmlns:a16="http://schemas.microsoft.com/office/drawing/2014/main" val="436066100"/>
                    </a:ext>
                  </a:extLst>
                </a:gridCol>
                <a:gridCol w="433775">
                  <a:extLst>
                    <a:ext uri="{9D8B030D-6E8A-4147-A177-3AD203B41FA5}">
                      <a16:colId xmlns:a16="http://schemas.microsoft.com/office/drawing/2014/main" val="3360024159"/>
                    </a:ext>
                  </a:extLst>
                </a:gridCol>
                <a:gridCol w="1130461">
                  <a:extLst>
                    <a:ext uri="{9D8B030D-6E8A-4147-A177-3AD203B41FA5}">
                      <a16:colId xmlns:a16="http://schemas.microsoft.com/office/drawing/2014/main" val="2991535417"/>
                    </a:ext>
                  </a:extLst>
                </a:gridCol>
              </a:tblGrid>
              <a:tr h="1066800">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7">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extLst>
                  <a:ext uri="{0D108BD9-81ED-4DB2-BD59-A6C34878D82A}">
                    <a16:rowId xmlns:a16="http://schemas.microsoft.com/office/drawing/2014/main" val="1135484296"/>
                  </a:ext>
                </a:extLst>
              </a:tr>
              <a:tr h="1066800">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r>
                        <a:rPr lang="en-US" sz="3200" b="1" cap="none" spc="0" dirty="0" err="1" smtClean="0">
                          <a:ln w="6600">
                            <a:solidFill>
                              <a:schemeClr val="accent2"/>
                            </a:solidFill>
                            <a:prstDash val="solid"/>
                          </a:ln>
                          <a:pattFill prst="dkDnDiag">
                            <a:fgClr>
                              <a:srgbClr val="FFFFFF"/>
                            </a:fgClr>
                            <a:bgClr>
                              <a:schemeClr val="bg1"/>
                            </a:bgClr>
                          </a:pattFill>
                          <a:effectLst>
                            <a:outerShdw dist="38100" dir="2700000" algn="tl" rotWithShape="0">
                              <a:schemeClr val="accent2"/>
                            </a:outerShdw>
                          </a:effectLst>
                        </a:rPr>
                        <a:t>Hücre</a:t>
                      </a:r>
                      <a:r>
                        <a:rPr lang="en-US" sz="3200" b="1" cap="none" spc="0" baseline="0" dirty="0" smtClean="0">
                          <a:ln w="6600">
                            <a:solidFill>
                              <a:schemeClr val="accent2"/>
                            </a:solidFill>
                            <a:prstDash val="solid"/>
                          </a:ln>
                          <a:pattFill prst="dkDnDiag">
                            <a:fgClr>
                              <a:srgbClr val="FFFFFF"/>
                            </a:fgClr>
                            <a:bgClr>
                              <a:schemeClr val="bg1"/>
                            </a:bgClr>
                          </a:pattFill>
                          <a:effectLst>
                            <a:outerShdw dist="38100" dir="2700000" algn="tl" rotWithShape="0">
                              <a:schemeClr val="accent2"/>
                            </a:outerShdw>
                          </a:effectLst>
                        </a:rPr>
                        <a:t> 1 - 1</a:t>
                      </a:r>
                      <a:endParaRPr lang="tr-TR" sz="3200" b="1" cap="none" spc="0" dirty="0">
                        <a:ln w="6600">
                          <a:solidFill>
                            <a:schemeClr val="accent2"/>
                          </a:solidFill>
                          <a:prstDash val="solid"/>
                        </a:ln>
                        <a:pattFill prst="dkDnDiag">
                          <a:fgClr>
                            <a:srgbClr val="FFFFFF"/>
                          </a:fgClr>
                          <a:bgClr>
                            <a:schemeClr val="bg1"/>
                          </a:bgClr>
                        </a:pattFill>
                        <a:effectLst>
                          <a:outerShdw dist="38100" dir="2700000" algn="tl" rotWithShape="0">
                            <a:schemeClr val="accent2"/>
                          </a:outerShdw>
                        </a:effectLst>
                      </a:endParaRPr>
                    </a:p>
                  </a:txBody>
                  <a:tcPr vert="vert27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r>
                        <a:rPr lang="en-US" sz="3200" b="1" cap="none" spc="0" dirty="0" err="1"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Hücre</a:t>
                      </a:r>
                      <a:r>
                        <a:rPr lang="en-US" sz="3200" b="1" cap="none" spc="0"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p>
                    <a:p>
                      <a:pPr algn="ctr"/>
                      <a:r>
                        <a:rPr lang="en-US" sz="3200" b="1" cap="none" spc="0"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1 - 2</a:t>
                      </a:r>
                      <a:endParaRPr lang="tr-TR" sz="3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r>
                        <a:rPr lang="en-US" sz="3200" b="1" cap="none" spc="0" dirty="0" err="1"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Hücre</a:t>
                      </a:r>
                      <a:r>
                        <a:rPr lang="en-US" sz="3200" b="1" cap="none" spc="0" baseline="0"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 1 - 2</a:t>
                      </a:r>
                      <a:endParaRPr lang="tr-TR" sz="3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r>
                        <a:rPr lang="en-US" sz="3200" dirty="0" err="1" smtClean="0">
                          <a:ln>
                            <a:solidFill>
                              <a:srgbClr val="FF000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723900">
                              <a:schemeClr val="accent1">
                                <a:alpha val="36000"/>
                              </a:schemeClr>
                            </a:glow>
                            <a:outerShdw blurRad="50800" dist="63500" dir="5400000" algn="ctr" rotWithShape="0">
                              <a:srgbClr val="000000">
                                <a:alpha val="98000"/>
                              </a:srgbClr>
                            </a:outerShdw>
                            <a:reflection stA="99000" endPos="65000" dist="50800" dir="5400000" sy="-100000" algn="bl" rotWithShape="0"/>
                          </a:effectLst>
                        </a:rPr>
                        <a:t>Hücre</a:t>
                      </a:r>
                      <a:r>
                        <a:rPr lang="en-US" sz="3200" dirty="0" smtClean="0">
                          <a:ln>
                            <a:solidFill>
                              <a:srgbClr val="FF000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723900">
                              <a:schemeClr val="accent1">
                                <a:alpha val="36000"/>
                              </a:schemeClr>
                            </a:glow>
                            <a:outerShdw blurRad="50800" dist="63500" dir="5400000" algn="ctr" rotWithShape="0">
                              <a:srgbClr val="000000">
                                <a:alpha val="98000"/>
                              </a:srgbClr>
                            </a:outerShdw>
                            <a:reflection stA="99000" endPos="65000" dist="50800" dir="5400000" sy="-100000" algn="bl" rotWithShape="0"/>
                          </a:effectLst>
                        </a:rPr>
                        <a:t> 1 -</a:t>
                      </a:r>
                      <a:r>
                        <a:rPr lang="en-US" sz="3200" baseline="0" dirty="0" smtClean="0">
                          <a:ln>
                            <a:solidFill>
                              <a:srgbClr val="FF000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723900">
                              <a:schemeClr val="accent1">
                                <a:alpha val="36000"/>
                              </a:schemeClr>
                            </a:glow>
                            <a:outerShdw blurRad="50800" dist="63500" dir="5400000" algn="ctr" rotWithShape="0">
                              <a:srgbClr val="000000">
                                <a:alpha val="98000"/>
                              </a:srgbClr>
                            </a:outerShdw>
                            <a:reflection stA="99000" endPos="65000" dist="50800" dir="5400000" sy="-100000" algn="bl" rotWithShape="0"/>
                          </a:effectLst>
                        </a:rPr>
                        <a:t> 3</a:t>
                      </a:r>
                      <a:endParaRPr lang="tr-TR" sz="3200" dirty="0">
                        <a:ln>
                          <a:solidFill>
                            <a:srgbClr val="FF000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723900">
                            <a:schemeClr val="accent1">
                              <a:alpha val="36000"/>
                            </a:schemeClr>
                          </a:glow>
                          <a:outerShdw blurRad="50800" dist="63500" dir="5400000" algn="ctr" rotWithShape="0">
                            <a:srgbClr val="000000">
                              <a:alpha val="98000"/>
                            </a:srgbClr>
                          </a:outerShdw>
                          <a:reflection stA="99000" endPos="65000" dist="50800" dir="5400000" sy="-100000" algn="bl" rotWithShape="0"/>
                        </a:effectLst>
                      </a:endParaRPr>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gridSpan="5">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extLst>
                  <a:ext uri="{0D108BD9-81ED-4DB2-BD59-A6C34878D82A}">
                    <a16:rowId xmlns:a16="http://schemas.microsoft.com/office/drawing/2014/main" val="3917325195"/>
                  </a:ext>
                </a:extLst>
              </a:tr>
              <a:tr h="800100">
                <a:tc rowSpan="3">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gridSpan="3">
                  <a:txBody>
                    <a:bodyPr/>
                    <a:lstStyle/>
                    <a:p>
                      <a:pPr algn="ctr"/>
                      <a:r>
                        <a:rPr lang="en-US" sz="3200" dirty="0" err="1"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Hücre</a:t>
                      </a:r>
                      <a:r>
                        <a:rPr lang="en-US" sz="32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 2 - 2</a:t>
                      </a:r>
                      <a:endParaRPr lang="tr-TR" sz="32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ndParaRPr>
                    </a:p>
                    <a:p>
                      <a:pPr algn="ctr"/>
                      <a:r>
                        <a:rPr lang="en-US" sz="3200" dirty="0" err="1"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Hücre</a:t>
                      </a:r>
                      <a:r>
                        <a:rPr lang="en-US" sz="32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 2</a:t>
                      </a:r>
                      <a:r>
                        <a:rPr lang="en-US" sz="3200" baseline="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 - 3</a:t>
                      </a:r>
                      <a:endParaRPr lang="tr-TR" sz="32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ndParaRPr>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hMerge="1">
                  <a:txBody>
                    <a:bodyPr/>
                    <a:lstStyle/>
                    <a:p>
                      <a:endParaRPr lang="tr-TR"/>
                    </a:p>
                  </a:txBody>
                  <a:tcPr/>
                </a:tc>
                <a:tc rowSpan="2" hMerge="1">
                  <a:txBody>
                    <a:bodyPr/>
                    <a:lstStyle/>
                    <a:p>
                      <a:pPr algn="ctr"/>
                      <a:endParaRPr lang="tr-TR" sz="3200" dirty="0"/>
                    </a:p>
                  </a:txBody>
                  <a:tcPr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endParaRPr lang="tr-TR" sz="3200" dirty="0">
                        <a:effectLst>
                          <a:outerShdw blurRad="50800" dist="38100" dir="2700000" algn="tl" rotWithShape="0">
                            <a:prstClr val="black">
                              <a:alpha val="40000"/>
                            </a:prstClr>
                          </a:outerShdw>
                        </a:effectLst>
                      </a:endParaRPr>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algn="ctr"/>
                      <a:endParaRPr lang="tr-TR" sz="3200" dirty="0"/>
                    </a:p>
                  </a:txBody>
                  <a:tcPr anchor="ct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870762"/>
                  </a:ext>
                </a:extLst>
              </a:tr>
              <a:tr h="800100">
                <a:tc vMerge="1">
                  <a:txBody>
                    <a:bodyPr/>
                    <a:lstStyle/>
                    <a:p>
                      <a:endParaRPr lang="tr-TR"/>
                    </a:p>
                  </a:txBody>
                  <a:tcPr/>
                </a:tc>
                <a:tc gridSpan="3" vMerge="1">
                  <a:txBody>
                    <a:bodyPr/>
                    <a:lstStyle/>
                    <a:p>
                      <a:endParaRPr lang="tr-TR"/>
                    </a:p>
                  </a:txBody>
                  <a:tcPr/>
                </a:tc>
                <a:tc hMerge="1" vMerge="1">
                  <a:txBody>
                    <a:bodyPr/>
                    <a:lstStyle/>
                    <a:p>
                      <a:endParaRPr lang="tr-TR"/>
                    </a:p>
                  </a:txBody>
                  <a:tcPr/>
                </a:tc>
                <a:tc hMerge="1" vMerge="1">
                  <a:txBody>
                    <a:bodyPr/>
                    <a:lstStyle/>
                    <a:p>
                      <a:endParaRPr lang="tr-TR"/>
                    </a:p>
                  </a:txBody>
                  <a:tcPr/>
                </a:tc>
                <a:tc vMerge="1">
                  <a:txBody>
                    <a:bodyPr/>
                    <a:lstStyle/>
                    <a:p>
                      <a:endParaRPr lang="tr-TR"/>
                    </a:p>
                  </a:txBody>
                  <a:tcPr/>
                </a:tc>
                <a:tc vMerge="1">
                  <a:txBody>
                    <a:bodyPr/>
                    <a:lstStyle/>
                    <a:p>
                      <a:endParaRPr lang="tr-TR"/>
                    </a:p>
                  </a:txBody>
                  <a:tcPr/>
                </a:tc>
                <a:tc vMerge="1">
                  <a:txBody>
                    <a:bodyPr/>
                    <a:lstStyle/>
                    <a:p>
                      <a:endParaRPr lang="tr-TR"/>
                    </a:p>
                  </a:txBody>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2335010"/>
                  </a:ext>
                </a:extLst>
              </a:tr>
              <a:tr h="1600200">
                <a:tc vMerge="1">
                  <a:txBody>
                    <a:bodyPr/>
                    <a:lstStyle/>
                    <a:p>
                      <a:endParaRPr lang="tr-TR"/>
                    </a:p>
                  </a:txBody>
                  <a:tcPr/>
                </a:tc>
                <a:tc gridSpan="3">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gridSpan="3">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gridSpan="4">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val="1286260757"/>
                  </a:ext>
                </a:extLst>
              </a:tr>
              <a:tr h="1066800">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7">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val="1113539207"/>
                  </a:ext>
                </a:extLst>
              </a:tr>
              <a:tr h="1066800">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7">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val="1199883113"/>
                  </a:ext>
                </a:extLst>
              </a:tr>
              <a:tr h="1066800">
                <a:tc row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gridSpan="2">
                  <a:txBody>
                    <a:bodyPr/>
                    <a:lstStyle/>
                    <a:p>
                      <a:pPr algn="ctr"/>
                      <a:endParaRPr lang="tr-TR" sz="320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hMerge="1">
                  <a:txBody>
                    <a:bodyPr/>
                    <a:lstStyle/>
                    <a:p>
                      <a:endParaRPr lang="tr-TR"/>
                    </a:p>
                  </a:txBody>
                  <a:tcPr/>
                </a:tc>
                <a:tc rowSpan="2">
                  <a:txBody>
                    <a:bodyPr/>
                    <a:lstStyle/>
                    <a:p>
                      <a:pPr algn="ctr"/>
                      <a:endParaRPr lang="tr-TR" sz="320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r>
                        <a:rPr lang="en-US" sz="3200" dirty="0" smtClean="0"/>
                        <a:t>1</a:t>
                      </a: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gridSpan="3">
                  <a:txBody>
                    <a:bodyPr/>
                    <a:lstStyle/>
                    <a:p>
                      <a:pPr algn="ctr"/>
                      <a:r>
                        <a:rPr lang="en-US" sz="3200" dirty="0" smtClean="0"/>
                        <a:t>2</a:t>
                      </a: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rowSpan="2"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hMerge="1">
                  <a:txBody>
                    <a:bodyPr/>
                    <a:lstStyle/>
                    <a:p>
                      <a:endParaRPr lang="tr-TR"/>
                    </a:p>
                  </a:txBody>
                  <a:tcPr/>
                </a:tc>
                <a:extLst>
                  <a:ext uri="{0D108BD9-81ED-4DB2-BD59-A6C34878D82A}">
                    <a16:rowId xmlns:a16="http://schemas.microsoft.com/office/drawing/2014/main" val="4242352602"/>
                  </a:ext>
                </a:extLst>
              </a:tr>
              <a:tr h="1066800">
                <a:tc vMerge="1">
                  <a:txBody>
                    <a:bodyPr/>
                    <a:lstStyle/>
                    <a:p>
                      <a:endParaRPr lang="tr-TR"/>
                    </a:p>
                  </a:txBody>
                  <a:tcPr/>
                </a:tc>
                <a:tc gridSpan="2" vMerge="1">
                  <a:txBody>
                    <a:bodyPr/>
                    <a:lstStyle/>
                    <a:p>
                      <a:endParaRPr lang="tr-TR"/>
                    </a:p>
                  </a:txBody>
                  <a:tcPr/>
                </a:tc>
                <a:tc hMerge="1" vMerge="1">
                  <a:txBody>
                    <a:bodyPr/>
                    <a:lstStyle/>
                    <a:p>
                      <a:endParaRPr lang="tr-TR"/>
                    </a:p>
                  </a:txBody>
                  <a:tcPr/>
                </a:tc>
                <a:tc vMerge="1">
                  <a:txBody>
                    <a:bodyPr/>
                    <a:lstStyle/>
                    <a:p>
                      <a:endParaRPr lang="tr-TR"/>
                    </a:p>
                  </a:txBody>
                  <a:tcPr/>
                </a:tc>
                <a:tc gridSpan="2">
                  <a:txBody>
                    <a:bodyPr/>
                    <a:lstStyle/>
                    <a:p>
                      <a:pPr algn="ctr"/>
                      <a:r>
                        <a:rPr lang="en-US" sz="3200" dirty="0" smtClean="0"/>
                        <a:t>3</a:t>
                      </a: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gridSpan="3">
                  <a:txBody>
                    <a:bodyPr/>
                    <a:lstStyle/>
                    <a:p>
                      <a:pPr algn="ctr"/>
                      <a:r>
                        <a:rPr lang="en-US" sz="3200" dirty="0" smtClean="0"/>
                        <a:t>4</a:t>
                      </a: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gridSpan="2" vMerge="1">
                  <a:txBody>
                    <a:bodyPr/>
                    <a:lstStyle/>
                    <a:p>
                      <a:endParaRPr lang="tr-TR"/>
                    </a:p>
                  </a:txBody>
                  <a:tcPr/>
                </a:tc>
                <a:tc hMerge="1" vMerge="1">
                  <a:txBody>
                    <a:bodyPr/>
                    <a:lstStyle/>
                    <a:p>
                      <a:endParaRPr lang="tr-TR"/>
                    </a:p>
                  </a:txBody>
                  <a:tcPr/>
                </a:tc>
                <a:extLst>
                  <a:ext uri="{0D108BD9-81ED-4DB2-BD59-A6C34878D82A}">
                    <a16:rowId xmlns:a16="http://schemas.microsoft.com/office/drawing/2014/main" val="2393936522"/>
                  </a:ext>
                </a:extLst>
              </a:tr>
              <a:tr h="1066800">
                <a:tc>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algn="ctr"/>
                      <a:endParaRPr lang="tr-TR" sz="320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a:txBody>
                    <a:bodyPr/>
                    <a:lstStyle/>
                    <a:p>
                      <a:pPr algn="ctr"/>
                      <a:endParaRPr lang="tr-TR" sz="320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5">
                  <a:txBody>
                    <a:bodyPr/>
                    <a:lstStyle/>
                    <a:p>
                      <a:pPr algn="ctr"/>
                      <a:endParaRPr lang="tr-TR" sz="320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tc hMerge="1">
                  <a:txBody>
                    <a:bodyPr/>
                    <a:lstStyle/>
                    <a:p>
                      <a:endParaRPr lang="tr-TR"/>
                    </a:p>
                  </a:txBody>
                  <a:tcPr/>
                </a:tc>
                <a:tc hMerge="1">
                  <a:txBody>
                    <a:bodyPr/>
                    <a:lstStyle/>
                    <a:p>
                      <a:endParaRPr lang="tr-TR"/>
                    </a:p>
                  </a:txBody>
                  <a:tcPr/>
                </a:tc>
                <a:tc hMerge="1">
                  <a:txBody>
                    <a:bodyPr/>
                    <a:lstStyle/>
                    <a:p>
                      <a:endParaRPr lang="tr-TR"/>
                    </a:p>
                  </a:txBody>
                  <a:tcPr/>
                </a:tc>
                <a:tc gridSpan="2">
                  <a:txBody>
                    <a:bodyPr/>
                    <a:lstStyle/>
                    <a:p>
                      <a:pPr algn="ctr"/>
                      <a:endParaRPr lang="tr-TR" sz="3200" dirty="0"/>
                    </a:p>
                  </a:txBody>
                  <a:tcPr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tr-TR"/>
                    </a:p>
                  </a:txBody>
                  <a:tcPr/>
                </a:tc>
                <a:extLst>
                  <a:ext uri="{0D108BD9-81ED-4DB2-BD59-A6C34878D82A}">
                    <a16:rowId xmlns:a16="http://schemas.microsoft.com/office/drawing/2014/main" val="3766586624"/>
                  </a:ext>
                </a:extLst>
              </a:tr>
            </a:tbl>
          </a:graphicData>
        </a:graphic>
      </p:graphicFrame>
    </p:spTree>
    <p:extLst>
      <p:ext uri="{BB962C8B-B14F-4D97-AF65-F5344CB8AC3E}">
        <p14:creationId xmlns:p14="http://schemas.microsoft.com/office/powerpoint/2010/main" val="42063760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başlık</a:t>
            </a:r>
            <a:endParaRPr lang="tr-TR" dirty="0"/>
          </a:p>
        </p:txBody>
      </p:sp>
      <p:sp>
        <p:nvSpPr>
          <p:cNvPr id="3" name="İçerik Yer Tutucusu 2"/>
          <p:cNvSpPr>
            <a:spLocks noGrp="1"/>
          </p:cNvSpPr>
          <p:nvPr>
            <p:ph idx="1"/>
          </p:nvPr>
        </p:nvSpPr>
        <p:spPr/>
        <p:txBody>
          <a:bodyPr/>
          <a:lstStyle/>
          <a:p>
            <a:r>
              <a:rPr lang="en-US" dirty="0" err="1" smtClean="0"/>
              <a:t>içerik</a:t>
            </a:r>
            <a:endParaRPr lang="tr-TR" dirty="0"/>
          </a:p>
        </p:txBody>
      </p:sp>
    </p:spTree>
    <p:extLst>
      <p:ext uri="{BB962C8B-B14F-4D97-AF65-F5344CB8AC3E}">
        <p14:creationId xmlns:p14="http://schemas.microsoft.com/office/powerpoint/2010/main" val="2616399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o 2"/>
          <p:cNvGraphicFramePr>
            <a:graphicFrameLocks noGrp="1"/>
          </p:cNvGraphicFramePr>
          <p:nvPr>
            <p:extLst>
              <p:ext uri="{D42A27DB-BD31-4B8C-83A1-F6EECF244321}">
                <p14:modId xmlns:p14="http://schemas.microsoft.com/office/powerpoint/2010/main" val="189604335"/>
              </p:ext>
            </p:extLst>
          </p:nvPr>
        </p:nvGraphicFramePr>
        <p:xfrm>
          <a:off x="5134015" y="1701477"/>
          <a:ext cx="4009985" cy="1463040"/>
        </p:xfrm>
        <a:graphic>
          <a:graphicData uri="http://schemas.openxmlformats.org/drawingml/2006/table">
            <a:tbl>
              <a:tblPr firstRow="1" bandRow="1">
                <a:tableStyleId>{5C22544A-7EE6-4342-B048-85BDC9FD1C3A}</a:tableStyleId>
              </a:tblPr>
              <a:tblGrid>
                <a:gridCol w="572855">
                  <a:extLst>
                    <a:ext uri="{9D8B030D-6E8A-4147-A177-3AD203B41FA5}">
                      <a16:colId xmlns:a16="http://schemas.microsoft.com/office/drawing/2014/main" val="1397951145"/>
                    </a:ext>
                  </a:extLst>
                </a:gridCol>
                <a:gridCol w="572855">
                  <a:extLst>
                    <a:ext uri="{9D8B030D-6E8A-4147-A177-3AD203B41FA5}">
                      <a16:colId xmlns:a16="http://schemas.microsoft.com/office/drawing/2014/main" val="848398289"/>
                    </a:ext>
                  </a:extLst>
                </a:gridCol>
                <a:gridCol w="572855">
                  <a:extLst>
                    <a:ext uri="{9D8B030D-6E8A-4147-A177-3AD203B41FA5}">
                      <a16:colId xmlns:a16="http://schemas.microsoft.com/office/drawing/2014/main" val="3866698798"/>
                    </a:ext>
                  </a:extLst>
                </a:gridCol>
                <a:gridCol w="572855">
                  <a:extLst>
                    <a:ext uri="{9D8B030D-6E8A-4147-A177-3AD203B41FA5}">
                      <a16:colId xmlns:a16="http://schemas.microsoft.com/office/drawing/2014/main" val="4128279719"/>
                    </a:ext>
                  </a:extLst>
                </a:gridCol>
                <a:gridCol w="572855">
                  <a:extLst>
                    <a:ext uri="{9D8B030D-6E8A-4147-A177-3AD203B41FA5}">
                      <a16:colId xmlns:a16="http://schemas.microsoft.com/office/drawing/2014/main" val="3536772646"/>
                    </a:ext>
                  </a:extLst>
                </a:gridCol>
                <a:gridCol w="572855">
                  <a:extLst>
                    <a:ext uri="{9D8B030D-6E8A-4147-A177-3AD203B41FA5}">
                      <a16:colId xmlns:a16="http://schemas.microsoft.com/office/drawing/2014/main" val="711923118"/>
                    </a:ext>
                  </a:extLst>
                </a:gridCol>
                <a:gridCol w="572855">
                  <a:extLst>
                    <a:ext uri="{9D8B030D-6E8A-4147-A177-3AD203B41FA5}">
                      <a16:colId xmlns:a16="http://schemas.microsoft.com/office/drawing/2014/main" val="4186783950"/>
                    </a:ext>
                  </a:extLst>
                </a:gridCol>
              </a:tblGrid>
              <a:tr h="188725">
                <a:tc>
                  <a:txBody>
                    <a:bodyPr/>
                    <a:lstStyle/>
                    <a:p>
                      <a:endParaRPr lang="tr-TR" dirty="0"/>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extLst>
                  <a:ext uri="{0D108BD9-81ED-4DB2-BD59-A6C34878D82A}">
                    <a16:rowId xmlns:a16="http://schemas.microsoft.com/office/drawing/2014/main" val="3609638177"/>
                  </a:ext>
                </a:extLst>
              </a:tr>
              <a:tr h="188725">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extLst>
                  <a:ext uri="{0D108BD9-81ED-4DB2-BD59-A6C34878D82A}">
                    <a16:rowId xmlns:a16="http://schemas.microsoft.com/office/drawing/2014/main" val="24262641"/>
                  </a:ext>
                </a:extLst>
              </a:tr>
              <a:tr h="188725">
                <a:tc>
                  <a:txBody>
                    <a:bodyPr/>
                    <a:lstStyle/>
                    <a:p>
                      <a:endParaRPr lang="tr-TR"/>
                    </a:p>
                  </a:txBody>
                  <a:tcPr/>
                </a:tc>
                <a:tc>
                  <a:txBody>
                    <a:bodyPr/>
                    <a:lstStyle/>
                    <a:p>
                      <a:endParaRPr lang="tr-TR" dirty="0"/>
                    </a:p>
                  </a:txBody>
                  <a:tcPr/>
                </a:tc>
                <a:tc>
                  <a:txBody>
                    <a:bodyPr/>
                    <a:lstStyle/>
                    <a:p>
                      <a:endParaRPr lang="tr-TR"/>
                    </a:p>
                  </a:txBody>
                  <a:tcPr/>
                </a:tc>
                <a:tc>
                  <a:txBody>
                    <a:bodyPr/>
                    <a:lstStyle/>
                    <a:p>
                      <a:endParaRPr lang="tr-TR"/>
                    </a:p>
                  </a:txBody>
                  <a:tcPr/>
                </a:tc>
                <a:tc>
                  <a:txBody>
                    <a:bodyPr/>
                    <a:lstStyle/>
                    <a:p>
                      <a:endParaRPr lang="tr-TR" dirty="0"/>
                    </a:p>
                  </a:txBody>
                  <a:tcPr/>
                </a:tc>
                <a:tc>
                  <a:txBody>
                    <a:bodyPr/>
                    <a:lstStyle/>
                    <a:p>
                      <a:endParaRPr lang="tr-TR"/>
                    </a:p>
                  </a:txBody>
                  <a:tcPr/>
                </a:tc>
                <a:tc>
                  <a:txBody>
                    <a:bodyPr/>
                    <a:lstStyle/>
                    <a:p>
                      <a:endParaRPr lang="tr-TR"/>
                    </a:p>
                  </a:txBody>
                  <a:tcPr/>
                </a:tc>
                <a:extLst>
                  <a:ext uri="{0D108BD9-81ED-4DB2-BD59-A6C34878D82A}">
                    <a16:rowId xmlns:a16="http://schemas.microsoft.com/office/drawing/2014/main" val="3331094873"/>
                  </a:ext>
                </a:extLst>
              </a:tr>
              <a:tr h="188725">
                <a:tc>
                  <a:txBody>
                    <a:bodyPr/>
                    <a:lstStyle/>
                    <a:p>
                      <a:endParaRPr lang="tr-TR"/>
                    </a:p>
                  </a:txBody>
                  <a:tcPr/>
                </a:tc>
                <a:tc>
                  <a:txBody>
                    <a:bodyPr/>
                    <a:lstStyle/>
                    <a:p>
                      <a:endParaRPr lang="tr-TR" dirty="0"/>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a:p>
                  </a:txBody>
                  <a:tcPr/>
                </a:tc>
                <a:tc>
                  <a:txBody>
                    <a:bodyPr/>
                    <a:lstStyle/>
                    <a:p>
                      <a:endParaRPr lang="tr-TR" dirty="0"/>
                    </a:p>
                  </a:txBody>
                  <a:tcPr/>
                </a:tc>
                <a:extLst>
                  <a:ext uri="{0D108BD9-81ED-4DB2-BD59-A6C34878D82A}">
                    <a16:rowId xmlns:a16="http://schemas.microsoft.com/office/drawing/2014/main" val="799807206"/>
                  </a:ext>
                </a:extLst>
              </a:tr>
            </a:tbl>
          </a:graphicData>
        </a:graphic>
      </p:graphicFrame>
      <p:graphicFrame>
        <p:nvGraphicFramePr>
          <p:cNvPr id="2" name="Tablo 1"/>
          <p:cNvGraphicFramePr>
            <a:graphicFrameLocks noGrp="1"/>
          </p:cNvGraphicFramePr>
          <p:nvPr>
            <p:extLst>
              <p:ext uri="{D42A27DB-BD31-4B8C-83A1-F6EECF244321}">
                <p14:modId xmlns:p14="http://schemas.microsoft.com/office/powerpoint/2010/main" val="2424667678"/>
              </p:ext>
            </p:extLst>
          </p:nvPr>
        </p:nvGraphicFramePr>
        <p:xfrm>
          <a:off x="868100" y="1476750"/>
          <a:ext cx="3646026" cy="4040898"/>
        </p:xfrm>
        <a:graphic>
          <a:graphicData uri="http://schemas.openxmlformats.org/drawingml/2006/table">
            <a:tbl>
              <a:tblPr firstRow="1" bandRow="1">
                <a:tableStyleId>{5C22544A-7EE6-4342-B048-85BDC9FD1C3A}</a:tableStyleId>
              </a:tblPr>
              <a:tblGrid>
                <a:gridCol w="1215342">
                  <a:extLst>
                    <a:ext uri="{9D8B030D-6E8A-4147-A177-3AD203B41FA5}">
                      <a16:colId xmlns:a16="http://schemas.microsoft.com/office/drawing/2014/main" val="680080614"/>
                    </a:ext>
                  </a:extLst>
                </a:gridCol>
                <a:gridCol w="1215342">
                  <a:extLst>
                    <a:ext uri="{9D8B030D-6E8A-4147-A177-3AD203B41FA5}">
                      <a16:colId xmlns:a16="http://schemas.microsoft.com/office/drawing/2014/main" val="693413418"/>
                    </a:ext>
                  </a:extLst>
                </a:gridCol>
                <a:gridCol w="1215342">
                  <a:extLst>
                    <a:ext uri="{9D8B030D-6E8A-4147-A177-3AD203B41FA5}">
                      <a16:colId xmlns:a16="http://schemas.microsoft.com/office/drawing/2014/main" val="3387589226"/>
                    </a:ext>
                  </a:extLst>
                </a:gridCol>
              </a:tblGrid>
              <a:tr h="859286">
                <a:tc>
                  <a:txBody>
                    <a:bodyPr/>
                    <a:lstStyle/>
                    <a:p>
                      <a:endParaRPr lang="tr-TR" dirty="0"/>
                    </a:p>
                  </a:txBody>
                  <a:tcPr/>
                </a:tc>
                <a:tc>
                  <a:txBody>
                    <a:bodyPr/>
                    <a:lstStyle/>
                    <a:p>
                      <a:endParaRPr lang="tr-TR" dirty="0"/>
                    </a:p>
                  </a:txBody>
                  <a:tcPr/>
                </a:tc>
                <a:tc>
                  <a:txBody>
                    <a:bodyPr/>
                    <a:lstStyle/>
                    <a:p>
                      <a:endParaRPr lang="tr-TR" dirty="0"/>
                    </a:p>
                  </a:txBody>
                  <a:tcPr/>
                </a:tc>
                <a:extLst>
                  <a:ext uri="{0D108BD9-81ED-4DB2-BD59-A6C34878D82A}">
                    <a16:rowId xmlns:a16="http://schemas.microsoft.com/office/drawing/2014/main" val="4189138777"/>
                  </a:ext>
                </a:extLst>
              </a:tr>
              <a:tr h="286428">
                <a:tc rowSpan="4">
                  <a:txBody>
                    <a:bodyPr/>
                    <a:lstStyle/>
                    <a:p>
                      <a:endParaRPr lang="tr-TR" dirty="0"/>
                    </a:p>
                  </a:txBody>
                  <a:tcPr/>
                </a:tc>
                <a:tc>
                  <a:txBody>
                    <a:bodyPr/>
                    <a:lstStyle/>
                    <a:p>
                      <a:endParaRPr lang="tr-TR" dirty="0"/>
                    </a:p>
                  </a:txBody>
                  <a:tcPr/>
                </a:tc>
                <a:tc rowSpan="4">
                  <a:txBody>
                    <a:bodyPr/>
                    <a:lstStyle/>
                    <a:p>
                      <a:endParaRPr lang="tr-TR" dirty="0"/>
                    </a:p>
                  </a:txBody>
                  <a:tcPr/>
                </a:tc>
                <a:extLst>
                  <a:ext uri="{0D108BD9-81ED-4DB2-BD59-A6C34878D82A}">
                    <a16:rowId xmlns:a16="http://schemas.microsoft.com/office/drawing/2014/main" val="407902171"/>
                  </a:ext>
                </a:extLst>
              </a:tr>
              <a:tr h="286429">
                <a:tc vMerge="1">
                  <a:txBody>
                    <a:bodyPr/>
                    <a:lstStyle/>
                    <a:p>
                      <a:endParaRPr lang="tr-TR"/>
                    </a:p>
                  </a:txBody>
                  <a:tcPr/>
                </a:tc>
                <a:tc>
                  <a:txBody>
                    <a:bodyPr/>
                    <a:lstStyle/>
                    <a:p>
                      <a:endParaRPr lang="tr-TR" dirty="0"/>
                    </a:p>
                  </a:txBody>
                  <a:tcPr/>
                </a:tc>
                <a:tc vMerge="1">
                  <a:txBody>
                    <a:bodyPr/>
                    <a:lstStyle/>
                    <a:p>
                      <a:endParaRPr lang="tr-TR"/>
                    </a:p>
                  </a:txBody>
                  <a:tcPr/>
                </a:tc>
                <a:extLst>
                  <a:ext uri="{0D108BD9-81ED-4DB2-BD59-A6C34878D82A}">
                    <a16:rowId xmlns:a16="http://schemas.microsoft.com/office/drawing/2014/main" val="3251999939"/>
                  </a:ext>
                </a:extLst>
              </a:tr>
              <a:tr h="286429">
                <a:tc vMerge="1">
                  <a:txBody>
                    <a:bodyPr/>
                    <a:lstStyle/>
                    <a:p>
                      <a:endParaRPr lang="tr-TR"/>
                    </a:p>
                  </a:txBody>
                  <a:tcPr/>
                </a:tc>
                <a:tc>
                  <a:txBody>
                    <a:bodyPr/>
                    <a:lstStyle/>
                    <a:p>
                      <a:endParaRPr lang="tr-TR" dirty="0"/>
                    </a:p>
                  </a:txBody>
                  <a:tcPr/>
                </a:tc>
                <a:tc vMerge="1">
                  <a:txBody>
                    <a:bodyPr/>
                    <a:lstStyle/>
                    <a:p>
                      <a:endParaRPr lang="tr-TR"/>
                    </a:p>
                  </a:txBody>
                  <a:tcPr/>
                </a:tc>
                <a:extLst>
                  <a:ext uri="{0D108BD9-81ED-4DB2-BD59-A6C34878D82A}">
                    <a16:rowId xmlns:a16="http://schemas.microsoft.com/office/drawing/2014/main" val="2844750280"/>
                  </a:ext>
                </a:extLst>
              </a:tr>
              <a:tr h="286428">
                <a:tc vMerge="1">
                  <a:txBody>
                    <a:bodyPr/>
                    <a:lstStyle/>
                    <a:p>
                      <a:endParaRPr lang="tr-TR"/>
                    </a:p>
                  </a:txBody>
                  <a:tcPr/>
                </a:tc>
                <a:tc>
                  <a:txBody>
                    <a:bodyPr/>
                    <a:lstStyle/>
                    <a:p>
                      <a:endParaRPr lang="tr-TR" dirty="0"/>
                    </a:p>
                  </a:txBody>
                  <a:tcPr/>
                </a:tc>
                <a:tc vMerge="1">
                  <a:txBody>
                    <a:bodyPr/>
                    <a:lstStyle/>
                    <a:p>
                      <a:endParaRPr lang="tr-TR"/>
                    </a:p>
                  </a:txBody>
                  <a:tcPr/>
                </a:tc>
                <a:extLst>
                  <a:ext uri="{0D108BD9-81ED-4DB2-BD59-A6C34878D82A}">
                    <a16:rowId xmlns:a16="http://schemas.microsoft.com/office/drawing/2014/main" val="3637242252"/>
                  </a:ext>
                </a:extLst>
              </a:tr>
              <a:tr h="859286">
                <a:tc>
                  <a:txBody>
                    <a:bodyPr/>
                    <a:lstStyle/>
                    <a:p>
                      <a:endParaRPr lang="tr-TR"/>
                    </a:p>
                  </a:txBody>
                  <a:tcPr/>
                </a:tc>
                <a:tc>
                  <a:txBody>
                    <a:bodyPr/>
                    <a:lstStyle/>
                    <a:p>
                      <a:endParaRPr lang="tr-TR"/>
                    </a:p>
                  </a:txBody>
                  <a:tcPr/>
                </a:tc>
                <a:tc>
                  <a:txBody>
                    <a:bodyPr/>
                    <a:lstStyle/>
                    <a:p>
                      <a:endParaRPr lang="tr-TR" dirty="0"/>
                    </a:p>
                  </a:txBody>
                  <a:tcPr/>
                </a:tc>
                <a:extLst>
                  <a:ext uri="{0D108BD9-81ED-4DB2-BD59-A6C34878D82A}">
                    <a16:rowId xmlns:a16="http://schemas.microsoft.com/office/drawing/2014/main" val="1179431857"/>
                  </a:ext>
                </a:extLst>
              </a:tr>
              <a:tr h="859286">
                <a:tc>
                  <a:txBody>
                    <a:bodyPr/>
                    <a:lstStyle/>
                    <a:p>
                      <a:endParaRPr lang="tr-TR" dirty="0"/>
                    </a:p>
                  </a:txBody>
                  <a:tcPr/>
                </a:tc>
                <a:tc>
                  <a:txBody>
                    <a:bodyPr/>
                    <a:lstStyle/>
                    <a:p>
                      <a:endParaRPr lang="tr-TR"/>
                    </a:p>
                  </a:txBody>
                  <a:tcPr/>
                </a:tc>
                <a:tc>
                  <a:txBody>
                    <a:bodyPr/>
                    <a:lstStyle/>
                    <a:p>
                      <a:endParaRPr lang="tr-TR" dirty="0"/>
                    </a:p>
                  </a:txBody>
                  <a:tcPr/>
                </a:tc>
                <a:extLst>
                  <a:ext uri="{0D108BD9-81ED-4DB2-BD59-A6C34878D82A}">
                    <a16:rowId xmlns:a16="http://schemas.microsoft.com/office/drawing/2014/main" val="3214572810"/>
                  </a:ext>
                </a:extLst>
              </a:tr>
            </a:tbl>
          </a:graphicData>
        </a:graphic>
      </p:graphicFrame>
    </p:spTree>
    <p:extLst>
      <p:ext uri="{BB962C8B-B14F-4D97-AF65-F5344CB8AC3E}">
        <p14:creationId xmlns:p14="http://schemas.microsoft.com/office/powerpoint/2010/main" val="10996149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 3"/>
          <p:cNvGrpSpPr/>
          <p:nvPr/>
        </p:nvGrpSpPr>
        <p:grpSpPr>
          <a:xfrm>
            <a:off x="2372810" y="972274"/>
            <a:ext cx="5810491" cy="704998"/>
            <a:chOff x="625033" y="1435261"/>
            <a:chExt cx="5810491" cy="704998"/>
          </a:xfrm>
        </p:grpSpPr>
        <p:sp>
          <p:nvSpPr>
            <p:cNvPr id="2" name="Metin kutusu 1"/>
            <p:cNvSpPr txBox="1"/>
            <p:nvPr/>
          </p:nvSpPr>
          <p:spPr>
            <a:xfrm>
              <a:off x="625033" y="1770927"/>
              <a:ext cx="2650602" cy="369332"/>
            </a:xfrm>
            <a:prstGeom prst="rect">
              <a:avLst/>
            </a:prstGeom>
            <a:noFill/>
          </p:spPr>
          <p:txBody>
            <a:bodyPr wrap="square" rtlCol="0">
              <a:spAutoFit/>
            </a:bodyPr>
            <a:lstStyle/>
            <a:p>
              <a:r>
                <a:rPr lang="en-US" dirty="0" err="1" smtClean="0"/>
                <a:t>Metin</a:t>
              </a:r>
              <a:r>
                <a:rPr lang="en-US" dirty="0" smtClean="0"/>
                <a:t> 1</a:t>
              </a:r>
              <a:endParaRPr lang="tr-TR" dirty="0"/>
            </a:p>
          </p:txBody>
        </p:sp>
        <p:sp>
          <p:nvSpPr>
            <p:cNvPr id="3" name="Metin kutusu 2"/>
            <p:cNvSpPr txBox="1"/>
            <p:nvPr/>
          </p:nvSpPr>
          <p:spPr>
            <a:xfrm>
              <a:off x="2581154" y="1435261"/>
              <a:ext cx="3854370" cy="369332"/>
            </a:xfrm>
            <a:prstGeom prst="rect">
              <a:avLst/>
            </a:prstGeom>
            <a:noFill/>
          </p:spPr>
          <p:txBody>
            <a:bodyPr wrap="square" rtlCol="0">
              <a:spAutoFit/>
            </a:bodyPr>
            <a:lstStyle/>
            <a:p>
              <a:r>
                <a:rPr lang="en-US" dirty="0" err="1" smtClean="0"/>
                <a:t>Metin</a:t>
              </a:r>
              <a:r>
                <a:rPr lang="en-US" dirty="0" smtClean="0"/>
                <a:t> 2</a:t>
              </a:r>
              <a:endParaRPr lang="tr-TR" dirty="0"/>
            </a:p>
          </p:txBody>
        </p:sp>
      </p:grpSp>
    </p:spTree>
    <p:extLst>
      <p:ext uri="{BB962C8B-B14F-4D97-AF65-F5344CB8AC3E}">
        <p14:creationId xmlns:p14="http://schemas.microsoft.com/office/powerpoint/2010/main" val="325069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654" y="195273"/>
            <a:ext cx="10058400" cy="5657850"/>
          </a:xfrm>
          <a:prstGeom prst="rect">
            <a:avLst/>
          </a:prstGeom>
        </p:spPr>
      </p:pic>
      <p:pic>
        <p:nvPicPr>
          <p:cNvPr id="3" name="Resi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5535" y="2109573"/>
            <a:ext cx="10058400" cy="5174698"/>
          </a:xfrm>
          <a:prstGeom prst="rect">
            <a:avLst/>
          </a:prstGeom>
        </p:spPr>
      </p:pic>
      <p:pic>
        <p:nvPicPr>
          <p:cNvPr id="4" name="Resim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4668" y="1010203"/>
            <a:ext cx="1790950" cy="1895740"/>
          </a:xfrm>
          <a:prstGeom prst="rect">
            <a:avLst/>
          </a:prstGeom>
        </p:spPr>
      </p:pic>
    </p:spTree>
    <p:extLst>
      <p:ext uri="{BB962C8B-B14F-4D97-AF65-F5344CB8AC3E}">
        <p14:creationId xmlns:p14="http://schemas.microsoft.com/office/powerpoint/2010/main" val="7562423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Cats - Wikiquot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3490" y="0"/>
            <a:ext cx="5145019" cy="6858000"/>
          </a:xfrm>
          <a:prstGeom prst="rect">
            <a:avLst/>
          </a:prstGeom>
        </p:spPr>
      </p:pic>
    </p:spTree>
    <p:extLst>
      <p:ext uri="{BB962C8B-B14F-4D97-AF65-F5344CB8AC3E}">
        <p14:creationId xmlns:p14="http://schemas.microsoft.com/office/powerpoint/2010/main" val="9875619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Davao Pictures | Davao Photos - POTOGRAPIYA DABAW"/>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18813" y1="40357" x2="73813" y2="27375"/>
                        <a14:backgroundMark x1="13125" y1="31138" x2="27063" y2="43462"/>
                        <a14:backgroundMark x1="8188" y1="55597" x2="87938" y2="48542"/>
                        <a14:backgroundMark x1="7625" y1="66134" x2="93250" y2="55221"/>
                      </a14:backgroundRemoval>
                    </a14:imgEffect>
                  </a14:imgLayer>
                </a14:imgProps>
              </a:ext>
              <a:ext uri="{28A0092B-C50C-407E-A947-70E740481C1C}">
                <a14:useLocalDpi xmlns:a14="http://schemas.microsoft.com/office/drawing/2010/main" val="0"/>
              </a:ext>
            </a:extLst>
          </a:blip>
          <a:stretch>
            <a:fillRect/>
          </a:stretch>
        </p:blipFill>
        <p:spPr>
          <a:xfrm>
            <a:off x="934758" y="0"/>
            <a:ext cx="10058400" cy="6682549"/>
          </a:xfrm>
          <a:prstGeom prst="rect">
            <a:avLst/>
          </a:prstGeom>
        </p:spPr>
      </p:pic>
    </p:spTree>
    <p:extLst>
      <p:ext uri="{BB962C8B-B14F-4D97-AF65-F5344CB8AC3E}">
        <p14:creationId xmlns:p14="http://schemas.microsoft.com/office/powerpoint/2010/main" val="36953335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University of Sarajevo - Wikipedia"/>
          <p:cNvPicPr>
            <a:picLocks noChangeAspect="1"/>
          </p:cNvPicPr>
          <p:nvPr/>
        </p:nvPicPr>
        <p:blipFill rotWithShape="1">
          <a:blip r:embed="rId2" cstate="print">
            <a:extLst>
              <a:ext uri="{28A0092B-C50C-407E-A947-70E740481C1C}">
                <a14:useLocalDpi xmlns:a14="http://schemas.microsoft.com/office/drawing/2010/main" val="0"/>
              </a:ext>
            </a:extLst>
          </a:blip>
          <a:srcRect t="3008" b="3008"/>
          <a:stretch/>
        </p:blipFill>
        <p:spPr>
          <a:xfrm>
            <a:off x="1485025" y="1029357"/>
            <a:ext cx="8133536" cy="5083460"/>
          </a:xfrm>
          <a:prstGeom prst="hexagon">
            <a:avLst/>
          </a:prstGeom>
          <a:ln w="57150">
            <a:noFill/>
            <a:prstDash val="lgDashDot"/>
          </a:ln>
        </p:spPr>
      </p:pic>
    </p:spTree>
    <p:extLst>
      <p:ext uri="{BB962C8B-B14F-4D97-AF65-F5344CB8AC3E}">
        <p14:creationId xmlns:p14="http://schemas.microsoft.com/office/powerpoint/2010/main" val="3017182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yagram 5"/>
          <p:cNvGraphicFramePr/>
          <p:nvPr>
            <p:extLst>
              <p:ext uri="{D42A27DB-BD31-4B8C-83A1-F6EECF244321}">
                <p14:modId xmlns:p14="http://schemas.microsoft.com/office/powerpoint/2010/main" val="3616430816"/>
              </p:ext>
            </p:extLst>
          </p:nvPr>
        </p:nvGraphicFramePr>
        <p:xfrm>
          <a:off x="2888400" y="381000"/>
          <a:ext cx="7315200" cy="64210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594506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Untitled - paint.net 4.2.14 (β 4.214.7574.4216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2926"/>
            <a:ext cx="12192000" cy="6272148"/>
          </a:xfrm>
          <a:prstGeom prst="rect">
            <a:avLst/>
          </a:prstGeom>
        </p:spPr>
      </p:pic>
    </p:spTree>
    <p:extLst>
      <p:ext uri="{BB962C8B-B14F-4D97-AF65-F5344CB8AC3E}">
        <p14:creationId xmlns:p14="http://schemas.microsoft.com/office/powerpoint/2010/main" val="39600757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otoğraf Albümü">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412294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Çentikli Sağ Ok 2"/>
          <p:cNvSpPr/>
          <p:nvPr/>
        </p:nvSpPr>
        <p:spPr>
          <a:xfrm>
            <a:off x="2395959" y="4803494"/>
            <a:ext cx="5822066" cy="1875098"/>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 name="Serbest Form 3"/>
          <p:cNvSpPr/>
          <p:nvPr/>
        </p:nvSpPr>
        <p:spPr>
          <a:xfrm>
            <a:off x="7836061" y="2210765"/>
            <a:ext cx="277792" cy="11574"/>
          </a:xfrm>
          <a:custGeom>
            <a:avLst/>
            <a:gdLst>
              <a:gd name="connsiteX0" fmla="*/ 0 w 277792"/>
              <a:gd name="connsiteY0" fmla="*/ 11574 h 11574"/>
              <a:gd name="connsiteX1" fmla="*/ 277792 w 277792"/>
              <a:gd name="connsiteY1" fmla="*/ 0 h 11574"/>
            </a:gdLst>
            <a:ahLst/>
            <a:cxnLst>
              <a:cxn ang="0">
                <a:pos x="connsiteX0" y="connsiteY0"/>
              </a:cxn>
              <a:cxn ang="0">
                <a:pos x="connsiteX1" y="connsiteY1"/>
              </a:cxn>
            </a:cxnLst>
            <a:rect l="l" t="t" r="r" b="b"/>
            <a:pathLst>
              <a:path w="277792" h="11574">
                <a:moveTo>
                  <a:pt x="0" y="11574"/>
                </a:moveTo>
                <a:lnTo>
                  <a:pt x="27779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Akış Çizelgesi: El İle Girdi 4"/>
          <p:cNvSpPr/>
          <p:nvPr/>
        </p:nvSpPr>
        <p:spPr>
          <a:xfrm>
            <a:off x="5671595" y="1006996"/>
            <a:ext cx="3796496" cy="3796497"/>
          </a:xfrm>
          <a:prstGeom prst="flowChartManualIn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grpSp>
        <p:nvGrpSpPr>
          <p:cNvPr id="7" name="Grup 6"/>
          <p:cNvGrpSpPr/>
          <p:nvPr/>
        </p:nvGrpSpPr>
        <p:grpSpPr>
          <a:xfrm>
            <a:off x="341453" y="150471"/>
            <a:ext cx="4965539" cy="3102015"/>
            <a:chOff x="613458" y="671332"/>
            <a:chExt cx="4965539" cy="3102015"/>
          </a:xfrm>
        </p:grpSpPr>
        <p:sp>
          <p:nvSpPr>
            <p:cNvPr id="2" name="Gülen Yüz 1"/>
            <p:cNvSpPr/>
            <p:nvPr/>
          </p:nvSpPr>
          <p:spPr>
            <a:xfrm>
              <a:off x="613458" y="671332"/>
              <a:ext cx="4965539" cy="3102015"/>
            </a:xfrm>
            <a:prstGeom prst="smileyFace">
              <a:avLst/>
            </a:prstGeom>
            <a:scene3d>
              <a:camera prst="orthographicFront"/>
              <a:lightRig rig="threePt" dir="t"/>
            </a:scene3d>
            <a:sp3d>
              <a:bevelT prst="relaxedInset"/>
            </a:sp3d>
          </p:spPr>
          <p:style>
            <a:lnRef idx="1">
              <a:schemeClr val="accent6"/>
            </a:lnRef>
            <a:fillRef idx="3">
              <a:schemeClr val="accent6"/>
            </a:fillRef>
            <a:effectRef idx="2">
              <a:schemeClr val="accent6"/>
            </a:effectRef>
            <a:fontRef idx="minor">
              <a:schemeClr val="lt1"/>
            </a:fontRef>
          </p:style>
          <p:txBody>
            <a:bodyPr rtlCol="0" anchor="ctr"/>
            <a:lstStyle/>
            <a:p>
              <a:pPr algn="ctr"/>
              <a:endParaRPr lang="tr-TR" b="1">
                <a:ln w="12700">
                  <a:solidFill>
                    <a:schemeClr val="accent3">
                      <a:lumMod val="50000"/>
                    </a:schemeClr>
                  </a:solidFill>
                  <a:prstDash val="solid"/>
                </a:ln>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effectLst>
                  <a:innerShdw blurRad="177800">
                    <a:schemeClr val="accent3">
                      <a:lumMod val="50000"/>
                    </a:schemeClr>
                  </a:innerShdw>
                </a:effectLst>
              </a:endParaRPr>
            </a:p>
          </p:txBody>
        </p:sp>
        <p:sp>
          <p:nvSpPr>
            <p:cNvPr id="6" name="Metin kutusu 5"/>
            <p:cNvSpPr txBox="1"/>
            <p:nvPr/>
          </p:nvSpPr>
          <p:spPr>
            <a:xfrm>
              <a:off x="1261641" y="1481559"/>
              <a:ext cx="4143736" cy="369332"/>
            </a:xfrm>
            <a:prstGeom prst="rect">
              <a:avLst/>
            </a:prstGeom>
            <a:noFill/>
          </p:spPr>
          <p:txBody>
            <a:bodyPr wrap="square" rtlCol="0">
              <a:spAutoFit/>
            </a:bodyPr>
            <a:lstStyle/>
            <a:p>
              <a:r>
                <a:rPr lang="en-US" b="1" dirty="0" err="1" smtClean="0">
                  <a:ln w="12700">
                    <a:solidFill>
                      <a:schemeClr val="accent5"/>
                    </a:solidFill>
                    <a:prstDash val="solid"/>
                  </a:ln>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rPr>
                <a:t>teytryrtytr</a:t>
              </a:r>
              <a:endParaRPr lang="tr-TR" b="1" dirty="0">
                <a:ln w="12700">
                  <a:solidFill>
                    <a:schemeClr val="accent5"/>
                  </a:solidFill>
                  <a:prstDash val="solid"/>
                </a:ln>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endParaRPr>
            </a:p>
          </p:txBody>
        </p:sp>
      </p:grpSp>
    </p:spTree>
    <p:extLst>
      <p:ext uri="{BB962C8B-B14F-4D97-AF65-F5344CB8AC3E}">
        <p14:creationId xmlns:p14="http://schemas.microsoft.com/office/powerpoint/2010/main" val="7924986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smtClean="0"/>
              <a:t>2. </a:t>
            </a:r>
            <a:r>
              <a:rPr lang="en-US" dirty="0" err="1" smtClean="0"/>
              <a:t>Bölüm</a:t>
            </a:r>
            <a:r>
              <a:rPr lang="en-US" dirty="0" smtClean="0"/>
              <a:t>	</a:t>
            </a:r>
            <a:endParaRPr lang="tr-TR" dirty="0"/>
          </a:p>
        </p:txBody>
      </p:sp>
      <p:sp>
        <p:nvSpPr>
          <p:cNvPr id="3" name="Metin Yer Tutucusu 2"/>
          <p:cNvSpPr>
            <a:spLocks noGrp="1"/>
          </p:cNvSpPr>
          <p:nvPr>
            <p:ph type="body" idx="1"/>
          </p:nvPr>
        </p:nvSpPr>
        <p:spPr/>
        <p:txBody>
          <a:bodyPr/>
          <a:lstStyle/>
          <a:p>
            <a:r>
              <a:rPr lang="en-US" dirty="0" err="1" smtClean="0"/>
              <a:t>Bölüm</a:t>
            </a:r>
            <a:r>
              <a:rPr lang="en-US" dirty="0" smtClean="0"/>
              <a:t> </a:t>
            </a:r>
            <a:r>
              <a:rPr lang="en-US" dirty="0" err="1" smtClean="0"/>
              <a:t>detayları</a:t>
            </a:r>
            <a:endParaRPr lang="tr-TR" dirty="0"/>
          </a:p>
        </p:txBody>
      </p:sp>
    </p:spTree>
    <p:extLst>
      <p:ext uri="{BB962C8B-B14F-4D97-AF65-F5344CB8AC3E}">
        <p14:creationId xmlns:p14="http://schemas.microsoft.com/office/powerpoint/2010/main" val="2474345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1157469" y="219919"/>
            <a:ext cx="9514389" cy="6217087"/>
          </a:xfrm>
          <a:prstGeom prst="rect">
            <a:avLst/>
          </a:prstGeom>
          <a:noFill/>
        </p:spPr>
        <p:txBody>
          <a:bodyPr wrap="square" rtlCol="0">
            <a:prstTxWarp prst="textFadeUp">
              <a:avLst/>
            </a:prstTxWarp>
            <a:spAutoFit/>
          </a:bodyPr>
          <a:lstStyle/>
          <a:p>
            <a:r>
              <a:rPr lang="en-US" sz="19900" dirty="0" err="1" smtClean="0">
                <a:ln w="76200">
                  <a:solidFill>
                    <a:srgbClr val="7030A0"/>
                  </a:solidFill>
                </a:ln>
                <a:blipFill>
                  <a:blip r:embed="rId2"/>
                  <a:tile tx="0" ty="0" sx="100000" sy="100000" flip="none" algn="tl"/>
                </a:blipFill>
              </a:rPr>
              <a:t>Deneme</a:t>
            </a:r>
            <a:r>
              <a:rPr lang="en-US" sz="19900" dirty="0" smtClean="0">
                <a:ln w="76200">
                  <a:solidFill>
                    <a:srgbClr val="7030A0"/>
                  </a:solidFill>
                </a:ln>
                <a:blipFill>
                  <a:blip r:embed="rId2"/>
                  <a:tile tx="0" ty="0" sx="100000" sy="100000" flip="none" algn="tl"/>
                </a:blipFill>
              </a:rPr>
              <a:t> </a:t>
            </a:r>
            <a:r>
              <a:rPr lang="en-US" sz="19900" dirty="0" err="1" smtClean="0">
                <a:ln w="76200">
                  <a:solidFill>
                    <a:srgbClr val="7030A0"/>
                  </a:solidFill>
                </a:ln>
                <a:blipFill>
                  <a:blip r:embed="rId2"/>
                  <a:tile tx="0" ty="0" sx="100000" sy="100000" flip="none" algn="tl"/>
                </a:blipFill>
              </a:rPr>
              <a:t>metni</a:t>
            </a:r>
            <a:endParaRPr lang="tr-TR" sz="19900" dirty="0">
              <a:ln w="76200">
                <a:solidFill>
                  <a:srgbClr val="7030A0"/>
                </a:solidFill>
              </a:ln>
              <a:blipFill>
                <a:blip r:embed="rId2"/>
                <a:tile tx="0" ty="0" sx="100000" sy="100000" flip="none" algn="tl"/>
              </a:blipFill>
            </a:endParaRPr>
          </a:p>
        </p:txBody>
      </p:sp>
    </p:spTree>
    <p:extLst>
      <p:ext uri="{BB962C8B-B14F-4D97-AF65-F5344CB8AC3E}">
        <p14:creationId xmlns:p14="http://schemas.microsoft.com/office/powerpoint/2010/main" val="147133106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Komut Düğmesi: Bitiş 1">
            <a:hlinkClick r:id="" action="ppaction://hlinkshowjump?jump=previousslide" highlightClick="1"/>
          </p:cNvPr>
          <p:cNvSpPr/>
          <p:nvPr/>
        </p:nvSpPr>
        <p:spPr>
          <a:xfrm>
            <a:off x="1620456" y="1446835"/>
            <a:ext cx="9120850" cy="3773347"/>
          </a:xfrm>
          <a:prstGeom prst="actionButtonE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418123910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Komut Düğmesi: Ses 1">
            <a:hlinkClick r:id="" action="ppaction://noaction" highlightClick="1">
              <a:snd r:embed="rId2" name="wind.wav"/>
            </a:hlinkClick>
          </p:cNvPr>
          <p:cNvSpPr/>
          <p:nvPr/>
        </p:nvSpPr>
        <p:spPr>
          <a:xfrm>
            <a:off x="1226916" y="1192192"/>
            <a:ext cx="3460831" cy="2164466"/>
          </a:xfrm>
          <a:prstGeom prst="actionButtonSou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Komut Düğmesi: Bilgi 2">
            <a:hlinkClick r:id="" action="ppaction://noaction" highlightClick="1"/>
          </p:cNvPr>
          <p:cNvSpPr/>
          <p:nvPr/>
        </p:nvSpPr>
        <p:spPr>
          <a:xfrm>
            <a:off x="6296628" y="2384385"/>
            <a:ext cx="3148314" cy="3159888"/>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 name="Bulut Belirtme Çizgisi 3"/>
          <p:cNvSpPr/>
          <p:nvPr/>
        </p:nvSpPr>
        <p:spPr>
          <a:xfrm>
            <a:off x="1632031" y="3055716"/>
            <a:ext cx="4305782" cy="288209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40449337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yagram 3"/>
          <p:cNvGraphicFramePr/>
          <p:nvPr>
            <p:extLst>
              <p:ext uri="{D42A27DB-BD31-4B8C-83A1-F6EECF244321}">
                <p14:modId xmlns:p14="http://schemas.microsoft.com/office/powerpoint/2010/main" val="4097896312"/>
              </p:ext>
            </p:extLst>
          </p:nvPr>
        </p:nvGraphicFramePr>
        <p:xfrm>
          <a:off x="231494" y="254643"/>
          <a:ext cx="11412638" cy="62387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7070609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yagram 1"/>
          <p:cNvGraphicFramePr/>
          <p:nvPr>
            <p:extLst>
              <p:ext uri="{D42A27DB-BD31-4B8C-83A1-F6EECF244321}">
                <p14:modId xmlns:p14="http://schemas.microsoft.com/office/powerpoint/2010/main" val="13752603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10541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fik 3"/>
          <p:cNvGraphicFramePr/>
          <p:nvPr>
            <p:extLst>
              <p:ext uri="{D42A27DB-BD31-4B8C-83A1-F6EECF244321}">
                <p14:modId xmlns:p14="http://schemas.microsoft.com/office/powerpoint/2010/main" val="666027045"/>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3651325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p:cNvGraphicFramePr>
            <a:graphicFrameLocks noGrp="1"/>
          </p:cNvGraphicFramePr>
          <p:nvPr>
            <p:extLst>
              <p:ext uri="{D42A27DB-BD31-4B8C-83A1-F6EECF244321}">
                <p14:modId xmlns:p14="http://schemas.microsoft.com/office/powerpoint/2010/main" val="2337177971"/>
              </p:ext>
            </p:extLst>
          </p:nvPr>
        </p:nvGraphicFramePr>
        <p:xfrm>
          <a:off x="342562" y="448635"/>
          <a:ext cx="8766713" cy="4817844"/>
        </p:xfrm>
        <a:graphic>
          <a:graphicData uri="http://schemas.openxmlformats.org/drawingml/2006/table">
            <a:tbl>
              <a:tblPr/>
              <a:tblGrid>
                <a:gridCol w="4277818">
                  <a:extLst>
                    <a:ext uri="{9D8B030D-6E8A-4147-A177-3AD203B41FA5}">
                      <a16:colId xmlns:a16="http://schemas.microsoft.com/office/drawing/2014/main" val="2863996102"/>
                    </a:ext>
                  </a:extLst>
                </a:gridCol>
                <a:gridCol w="4488895">
                  <a:extLst>
                    <a:ext uri="{9D8B030D-6E8A-4147-A177-3AD203B41FA5}">
                      <a16:colId xmlns:a16="http://schemas.microsoft.com/office/drawing/2014/main" val="2966362884"/>
                    </a:ext>
                  </a:extLst>
                </a:gridCol>
              </a:tblGrid>
              <a:tr h="335859">
                <a:tc>
                  <a:txBody>
                    <a:bodyPr/>
                    <a:lstStyle/>
                    <a:p>
                      <a:pPr marR="3175" algn="ctr">
                        <a:spcAft>
                          <a:spcPts val="0"/>
                        </a:spcAft>
                      </a:pPr>
                      <a:r>
                        <a:rPr lang="tr-TR" sz="1200" b="1" dirty="0">
                          <a:effectLst/>
                          <a:latin typeface="times new roman" panose="02020603050405020304" pitchFamily="18" charset="0"/>
                        </a:rPr>
                        <a:t>Eğitim-Öğretim Yılı</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marR="3175" algn="ctr">
                        <a:spcAft>
                          <a:spcPts val="0"/>
                        </a:spcAft>
                      </a:pPr>
                      <a:r>
                        <a:rPr lang="tr-TR" sz="1200" b="1">
                          <a:effectLst/>
                          <a:latin typeface="times new roman" panose="02020603050405020304" pitchFamily="18" charset="0"/>
                        </a:rPr>
                        <a:t>Sayı</a:t>
                      </a:r>
                      <a:endParaRPr lang="tr-TR">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extLst>
                  <a:ext uri="{0D108BD9-81ED-4DB2-BD59-A6C34878D82A}">
                    <a16:rowId xmlns:a16="http://schemas.microsoft.com/office/drawing/2014/main" val="3495417164"/>
                  </a:ext>
                </a:extLst>
              </a:tr>
              <a:tr h="359022">
                <a:tc>
                  <a:txBody>
                    <a:bodyPr/>
                    <a:lstStyle/>
                    <a:p>
                      <a:pPr marR="3175" algn="ctr">
                        <a:spcAft>
                          <a:spcPts val="0"/>
                        </a:spcAft>
                      </a:pPr>
                      <a:r>
                        <a:rPr lang="tr-TR" sz="1200" dirty="0">
                          <a:effectLst/>
                          <a:latin typeface="times new roman" panose="02020603050405020304" pitchFamily="18" charset="0"/>
                        </a:rPr>
                        <a:t>2007-2008</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a:effectLst/>
                          <a:latin typeface="times new roman" panose="02020603050405020304" pitchFamily="18" charset="0"/>
                        </a:rPr>
                        <a:t>6.152</a:t>
                      </a:r>
                      <a:endParaRPr lang="tr-TR">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08426215"/>
                  </a:ext>
                </a:extLst>
              </a:tr>
              <a:tr h="359022">
                <a:tc>
                  <a:txBody>
                    <a:bodyPr/>
                    <a:lstStyle/>
                    <a:p>
                      <a:pPr marR="3175" algn="ctr">
                        <a:spcAft>
                          <a:spcPts val="0"/>
                        </a:spcAft>
                      </a:pPr>
                      <a:r>
                        <a:rPr lang="tr-TR" sz="1200" dirty="0">
                          <a:effectLst/>
                          <a:latin typeface="times new roman" panose="02020603050405020304" pitchFamily="18" charset="0"/>
                        </a:rPr>
                        <a:t>2008-2009</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a:effectLst/>
                          <a:latin typeface="times new roman" panose="02020603050405020304" pitchFamily="18" charset="0"/>
                        </a:rPr>
                        <a:t>6.796</a:t>
                      </a:r>
                      <a:endParaRPr lang="tr-TR">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2667616"/>
                  </a:ext>
                </a:extLst>
              </a:tr>
              <a:tr h="359022">
                <a:tc>
                  <a:txBody>
                    <a:bodyPr/>
                    <a:lstStyle/>
                    <a:p>
                      <a:pPr marR="3175" algn="ctr">
                        <a:spcAft>
                          <a:spcPts val="0"/>
                        </a:spcAft>
                      </a:pPr>
                      <a:r>
                        <a:rPr lang="tr-TR" sz="1200" dirty="0">
                          <a:effectLst/>
                          <a:latin typeface="times new roman" panose="02020603050405020304" pitchFamily="18" charset="0"/>
                        </a:rPr>
                        <a:t>2009- 2010</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a:effectLst/>
                          <a:latin typeface="times new roman" panose="02020603050405020304" pitchFamily="18" charset="0"/>
                        </a:rPr>
                        <a:t>8.912</a:t>
                      </a:r>
                      <a:endParaRPr lang="tr-TR">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7608873"/>
                  </a:ext>
                </a:extLst>
              </a:tr>
              <a:tr h="359022">
                <a:tc>
                  <a:txBody>
                    <a:bodyPr/>
                    <a:lstStyle/>
                    <a:p>
                      <a:pPr marR="3175" algn="ctr">
                        <a:spcAft>
                          <a:spcPts val="0"/>
                        </a:spcAft>
                      </a:pPr>
                      <a:r>
                        <a:rPr lang="tr-TR" sz="1200" dirty="0">
                          <a:effectLst/>
                          <a:latin typeface="times new roman" panose="02020603050405020304" pitchFamily="18" charset="0"/>
                        </a:rPr>
                        <a:t>2010-2011</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10.358</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6072185"/>
                  </a:ext>
                </a:extLst>
              </a:tr>
              <a:tr h="359022">
                <a:tc>
                  <a:txBody>
                    <a:bodyPr/>
                    <a:lstStyle/>
                    <a:p>
                      <a:pPr marR="3175" algn="ctr">
                        <a:spcAft>
                          <a:spcPts val="0"/>
                        </a:spcAft>
                      </a:pPr>
                      <a:r>
                        <a:rPr lang="tr-TR" sz="1200" dirty="0">
                          <a:effectLst/>
                          <a:latin typeface="times new roman" panose="02020603050405020304" pitchFamily="18" charset="0"/>
                        </a:rPr>
                        <a:t>2011-2012</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12.774</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85985"/>
                  </a:ext>
                </a:extLst>
              </a:tr>
              <a:tr h="359022">
                <a:tc>
                  <a:txBody>
                    <a:bodyPr/>
                    <a:lstStyle/>
                    <a:p>
                      <a:pPr marR="3175" algn="ctr">
                        <a:spcAft>
                          <a:spcPts val="0"/>
                        </a:spcAft>
                      </a:pPr>
                      <a:r>
                        <a:rPr lang="tr-TR" sz="1200" dirty="0">
                          <a:effectLst/>
                          <a:latin typeface="times new roman" panose="02020603050405020304" pitchFamily="18" charset="0"/>
                        </a:rPr>
                        <a:t>2012-2013</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15.518</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1097347"/>
                  </a:ext>
                </a:extLst>
              </a:tr>
              <a:tr h="359022">
                <a:tc>
                  <a:txBody>
                    <a:bodyPr/>
                    <a:lstStyle/>
                    <a:p>
                      <a:pPr marR="3175" algn="ctr">
                        <a:spcAft>
                          <a:spcPts val="0"/>
                        </a:spcAft>
                      </a:pPr>
                      <a:r>
                        <a:rPr lang="tr-TR" sz="1200" dirty="0">
                          <a:effectLst/>
                          <a:latin typeface="times new roman" panose="02020603050405020304" pitchFamily="18" charset="0"/>
                        </a:rPr>
                        <a:t>2013-2014</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16.878</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5919392"/>
                  </a:ext>
                </a:extLst>
              </a:tr>
              <a:tr h="359022">
                <a:tc>
                  <a:txBody>
                    <a:bodyPr/>
                    <a:lstStyle/>
                    <a:p>
                      <a:pPr marR="3175" algn="ctr">
                        <a:spcAft>
                          <a:spcPts val="0"/>
                        </a:spcAft>
                      </a:pPr>
                      <a:r>
                        <a:rPr lang="tr-TR" sz="1200" dirty="0">
                          <a:effectLst/>
                          <a:latin typeface="times new roman" panose="02020603050405020304" pitchFamily="18" charset="0"/>
                        </a:rPr>
                        <a:t>2014-2015</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19.287</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2968570"/>
                  </a:ext>
                </a:extLst>
              </a:tr>
              <a:tr h="359022">
                <a:tc>
                  <a:txBody>
                    <a:bodyPr/>
                    <a:lstStyle/>
                    <a:p>
                      <a:pPr marR="3175" algn="ctr">
                        <a:spcAft>
                          <a:spcPts val="0"/>
                        </a:spcAft>
                      </a:pPr>
                      <a:r>
                        <a:rPr lang="tr-TR" sz="1200" dirty="0">
                          <a:effectLst/>
                          <a:latin typeface="times new roman" panose="02020603050405020304" pitchFamily="18" charset="0"/>
                        </a:rPr>
                        <a:t>2015-2016</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175" algn="ctr">
                        <a:spcAft>
                          <a:spcPts val="0"/>
                        </a:spcAft>
                      </a:pPr>
                      <a:r>
                        <a:rPr lang="tr-TR" sz="1200" dirty="0">
                          <a:effectLst/>
                          <a:latin typeface="times new roman" panose="02020603050405020304" pitchFamily="18" charset="0"/>
                        </a:rPr>
                        <a:t>22.671</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2756945"/>
                  </a:ext>
                </a:extLst>
              </a:tr>
              <a:tr h="416929">
                <a:tc>
                  <a:txBody>
                    <a:bodyPr/>
                    <a:lstStyle/>
                    <a:p>
                      <a:pPr algn="ctr"/>
                      <a:r>
                        <a:rPr lang="tr-TR" dirty="0">
                          <a:solidFill>
                            <a:srgbClr val="000000"/>
                          </a:solidFill>
                          <a:effectLst/>
                          <a:latin typeface="times new roman" panose="02020603050405020304" pitchFamily="18" charset="0"/>
                        </a:rPr>
                        <a:t>2016-2017</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tr-TR" dirty="0">
                          <a:solidFill>
                            <a:srgbClr val="000000"/>
                          </a:solidFill>
                          <a:effectLst/>
                          <a:latin typeface="times new roman" panose="02020603050405020304" pitchFamily="18" charset="0"/>
                        </a:rPr>
                        <a:t>25.825</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3470468"/>
                  </a:ext>
                </a:extLst>
              </a:tr>
              <a:tr h="416929">
                <a:tc>
                  <a:txBody>
                    <a:bodyPr/>
                    <a:lstStyle/>
                    <a:p>
                      <a:pPr algn="ctr"/>
                      <a:r>
                        <a:rPr lang="tr-TR" dirty="0">
                          <a:effectLst/>
                          <a:latin typeface="times new roman" panose="02020603050405020304" pitchFamily="18" charset="0"/>
                        </a:rPr>
                        <a:t>2017-2018</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tr-TR" dirty="0">
                          <a:effectLst/>
                          <a:latin typeface="times new roman" panose="02020603050405020304" pitchFamily="18" charset="0"/>
                        </a:rPr>
                        <a:t>26.643</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6720858"/>
                  </a:ext>
                </a:extLst>
              </a:tr>
              <a:tr h="416929">
                <a:tc>
                  <a:txBody>
                    <a:bodyPr/>
                    <a:lstStyle/>
                    <a:p>
                      <a:pPr algn="ctr"/>
                      <a:r>
                        <a:rPr lang="tr-TR" dirty="0">
                          <a:effectLst/>
                          <a:latin typeface="times new roman" panose="02020603050405020304" pitchFamily="18" charset="0"/>
                        </a:rPr>
                        <a:t>2018-2019</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tr-TR" dirty="0">
                          <a:effectLst/>
                          <a:latin typeface="times new roman" panose="02020603050405020304" pitchFamily="18" charset="0"/>
                        </a:rPr>
                        <a:t>27.665</a:t>
                      </a:r>
                      <a:endParaRPr lang="tr-TR" dirty="0">
                        <a:effectLst/>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68027868"/>
                  </a:ext>
                </a:extLst>
              </a:tr>
            </a:tbl>
          </a:graphicData>
        </a:graphic>
      </p:graphicFrame>
    </p:spTree>
    <p:extLst>
      <p:ext uri="{BB962C8B-B14F-4D97-AF65-F5344CB8AC3E}">
        <p14:creationId xmlns:p14="http://schemas.microsoft.com/office/powerpoint/2010/main" val="423053916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p:cNvGraphicFramePr>
            <a:graphicFrameLocks/>
          </p:cNvGraphicFramePr>
          <p:nvPr>
            <p:extLst>
              <p:ext uri="{D42A27DB-BD31-4B8C-83A1-F6EECF244321}">
                <p14:modId xmlns:p14="http://schemas.microsoft.com/office/powerpoint/2010/main" val="3183273771"/>
              </p:ext>
            </p:extLst>
          </p:nvPr>
        </p:nvGraphicFramePr>
        <p:xfrm>
          <a:off x="440222" y="811505"/>
          <a:ext cx="11007139" cy="50568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393943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p:cNvGraphicFramePr/>
          <p:nvPr>
            <p:extLst>
              <p:ext uri="{D42A27DB-BD31-4B8C-83A1-F6EECF244321}">
                <p14:modId xmlns:p14="http://schemas.microsoft.com/office/powerpoint/2010/main" val="3751118161"/>
              </p:ext>
            </p:extLst>
          </p:nvPr>
        </p:nvGraphicFramePr>
        <p:xfrm>
          <a:off x="1706107" y="686499"/>
          <a:ext cx="9799127" cy="53554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3913639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p:cNvGraphicFramePr/>
          <p:nvPr>
            <p:extLst>
              <p:ext uri="{D42A27DB-BD31-4B8C-83A1-F6EECF244321}">
                <p14:modId xmlns:p14="http://schemas.microsoft.com/office/powerpoint/2010/main" val="2386675797"/>
              </p:ext>
            </p:extLst>
          </p:nvPr>
        </p:nvGraphicFramePr>
        <p:xfrm>
          <a:off x="1603736" y="629105"/>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58975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Iki</a:t>
            </a:r>
            <a:r>
              <a:rPr lang="en-US" dirty="0" smtClean="0"/>
              <a:t> </a:t>
            </a:r>
            <a:r>
              <a:rPr lang="en-US" dirty="0" err="1" smtClean="0"/>
              <a:t>içerikli</a:t>
            </a:r>
            <a:r>
              <a:rPr lang="en-US" dirty="0" smtClean="0"/>
              <a:t> </a:t>
            </a:r>
            <a:r>
              <a:rPr lang="en-US" dirty="0" err="1" smtClean="0"/>
              <a:t>başlık</a:t>
            </a:r>
            <a:endParaRPr lang="tr-TR" dirty="0"/>
          </a:p>
        </p:txBody>
      </p:sp>
      <p:sp>
        <p:nvSpPr>
          <p:cNvPr id="3" name="İçerik Yer Tutucusu 2"/>
          <p:cNvSpPr>
            <a:spLocks noGrp="1"/>
          </p:cNvSpPr>
          <p:nvPr>
            <p:ph sz="half" idx="1"/>
          </p:nvPr>
        </p:nvSpPr>
        <p:spPr/>
        <p:txBody>
          <a:bodyPr/>
          <a:lstStyle/>
          <a:p>
            <a:r>
              <a:rPr lang="en-US" dirty="0" err="1" smtClean="0"/>
              <a:t>Içerik</a:t>
            </a:r>
            <a:r>
              <a:rPr lang="en-US" dirty="0" smtClean="0"/>
              <a:t> 1</a:t>
            </a:r>
            <a:endParaRPr lang="tr-TR" dirty="0"/>
          </a:p>
        </p:txBody>
      </p:sp>
      <p:sp>
        <p:nvSpPr>
          <p:cNvPr id="4" name="İçerik Yer Tutucusu 3"/>
          <p:cNvSpPr>
            <a:spLocks noGrp="1"/>
          </p:cNvSpPr>
          <p:nvPr>
            <p:ph sz="half" idx="2"/>
          </p:nvPr>
        </p:nvSpPr>
        <p:spPr/>
        <p:txBody>
          <a:bodyPr/>
          <a:lstStyle/>
          <a:p>
            <a:r>
              <a:rPr lang="en-US" dirty="0" err="1" smtClean="0"/>
              <a:t>Içerik</a:t>
            </a:r>
            <a:r>
              <a:rPr lang="en-US" dirty="0" smtClean="0"/>
              <a:t> 2</a:t>
            </a:r>
            <a:endParaRPr lang="tr-TR" dirty="0"/>
          </a:p>
        </p:txBody>
      </p:sp>
    </p:spTree>
    <p:extLst>
      <p:ext uri="{BB962C8B-B14F-4D97-AF65-F5344CB8AC3E}">
        <p14:creationId xmlns:p14="http://schemas.microsoft.com/office/powerpoint/2010/main" val="1308456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cx1="http://schemas.microsoft.com/office/drawing/2015/9/8/chartex" Requires="cx1">
          <p:graphicFrame>
            <p:nvGraphicFramePr>
              <p:cNvPr id="4" name="Grafik 3"/>
              <p:cNvGraphicFramePr/>
              <p:nvPr>
                <p:extLst>
                  <p:ext uri="{D42A27DB-BD31-4B8C-83A1-F6EECF244321}">
                    <p14:modId xmlns:p14="http://schemas.microsoft.com/office/powerpoint/2010/main" val="2018702284"/>
                  </p:ext>
                </p:extLst>
              </p:nvPr>
            </p:nvGraphicFramePr>
            <p:xfrm>
              <a:off x="2032000" y="719666"/>
              <a:ext cx="8128000" cy="5418667"/>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4" name="Grafik 3"/>
              <p:cNvPicPr>
                <a:picLocks noGrp="1" noRot="1" noChangeAspect="1" noMove="1" noResize="1" noEditPoints="1" noAdjustHandles="1" noChangeArrowheads="1" noChangeShapeType="1"/>
              </p:cNvPicPr>
              <p:nvPr/>
            </p:nvPicPr>
            <p:blipFill>
              <a:blip r:embed="rId3"/>
              <a:stretch>
                <a:fillRect/>
              </a:stretch>
            </p:blipFill>
            <p:spPr>
              <a:xfrm>
                <a:off x="2032000" y="719666"/>
                <a:ext cx="8128000" cy="5418667"/>
              </a:xfrm>
              <a:prstGeom prst="rect">
                <a:avLst/>
              </a:prstGeom>
            </p:spPr>
          </p:pic>
        </mc:Fallback>
      </mc:AlternateContent>
    </p:spTree>
    <p:extLst>
      <p:ext uri="{BB962C8B-B14F-4D97-AF65-F5344CB8AC3E}">
        <p14:creationId xmlns:p14="http://schemas.microsoft.com/office/powerpoint/2010/main" val="348236959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fik 3"/>
          <p:cNvGraphicFramePr/>
          <p:nvPr>
            <p:extLst>
              <p:ext uri="{D42A27DB-BD31-4B8C-83A1-F6EECF244321}">
                <p14:modId xmlns:p14="http://schemas.microsoft.com/office/powerpoint/2010/main" val="984496255"/>
              </p:ext>
            </p:extLst>
          </p:nvPr>
        </p:nvGraphicFramePr>
        <p:xfrm>
          <a:off x="92597" y="0"/>
          <a:ext cx="12099403"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368362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karşılaştırma</a:t>
            </a:r>
            <a:endParaRPr lang="tr-TR" dirty="0"/>
          </a:p>
        </p:txBody>
      </p:sp>
      <p:sp>
        <p:nvSpPr>
          <p:cNvPr id="3" name="Metin Yer Tutucusu 2"/>
          <p:cNvSpPr>
            <a:spLocks noGrp="1"/>
          </p:cNvSpPr>
          <p:nvPr>
            <p:ph type="body" idx="1"/>
          </p:nvPr>
        </p:nvSpPr>
        <p:spPr/>
        <p:txBody>
          <a:bodyPr/>
          <a:lstStyle/>
          <a:p>
            <a:r>
              <a:rPr lang="en-US" dirty="0" err="1" smtClean="0"/>
              <a:t>Konu</a:t>
            </a:r>
            <a:r>
              <a:rPr lang="en-US" dirty="0" smtClean="0"/>
              <a:t> 1</a:t>
            </a:r>
            <a:endParaRPr lang="tr-TR" dirty="0"/>
          </a:p>
        </p:txBody>
      </p:sp>
      <p:sp>
        <p:nvSpPr>
          <p:cNvPr id="4" name="İçerik Yer Tutucusu 3"/>
          <p:cNvSpPr>
            <a:spLocks noGrp="1"/>
          </p:cNvSpPr>
          <p:nvPr>
            <p:ph sz="half" idx="2"/>
          </p:nvPr>
        </p:nvSpPr>
        <p:spPr/>
        <p:txBody>
          <a:bodyPr/>
          <a:lstStyle/>
          <a:p>
            <a:r>
              <a:rPr lang="en-US" dirty="0" err="1" smtClean="0"/>
              <a:t>Metin</a:t>
            </a:r>
            <a:r>
              <a:rPr lang="en-US" dirty="0" smtClean="0"/>
              <a:t> 1</a:t>
            </a:r>
            <a:endParaRPr lang="tr-TR" dirty="0"/>
          </a:p>
        </p:txBody>
      </p:sp>
      <p:sp>
        <p:nvSpPr>
          <p:cNvPr id="5" name="Metin Yer Tutucusu 4"/>
          <p:cNvSpPr>
            <a:spLocks noGrp="1"/>
          </p:cNvSpPr>
          <p:nvPr>
            <p:ph type="body" sz="quarter" idx="3"/>
          </p:nvPr>
        </p:nvSpPr>
        <p:spPr/>
        <p:txBody>
          <a:bodyPr/>
          <a:lstStyle/>
          <a:p>
            <a:r>
              <a:rPr lang="en-US" dirty="0" err="1" smtClean="0"/>
              <a:t>Konu</a:t>
            </a:r>
            <a:r>
              <a:rPr lang="en-US" dirty="0" smtClean="0"/>
              <a:t> 2</a:t>
            </a:r>
            <a:endParaRPr lang="tr-TR" dirty="0"/>
          </a:p>
        </p:txBody>
      </p:sp>
      <p:sp>
        <p:nvSpPr>
          <p:cNvPr id="6" name="İçerik Yer Tutucusu 5"/>
          <p:cNvSpPr>
            <a:spLocks noGrp="1"/>
          </p:cNvSpPr>
          <p:nvPr>
            <p:ph sz="quarter" idx="4"/>
          </p:nvPr>
        </p:nvSpPr>
        <p:spPr/>
        <p:txBody>
          <a:bodyPr/>
          <a:lstStyle/>
          <a:p>
            <a:r>
              <a:rPr lang="en-US" dirty="0" err="1" smtClean="0"/>
              <a:t>Metin</a:t>
            </a:r>
            <a:r>
              <a:rPr lang="en-US" dirty="0" smtClean="0"/>
              <a:t> 2</a:t>
            </a:r>
            <a:endParaRPr lang="tr-TR" dirty="0"/>
          </a:p>
        </p:txBody>
      </p:sp>
    </p:spTree>
    <p:extLst>
      <p:ext uri="{BB962C8B-B14F-4D97-AF65-F5344CB8AC3E}">
        <p14:creationId xmlns:p14="http://schemas.microsoft.com/office/powerpoint/2010/main" val="3743382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Sadece</a:t>
            </a:r>
            <a:r>
              <a:rPr lang="en-US" dirty="0" smtClean="0"/>
              <a:t> </a:t>
            </a:r>
            <a:r>
              <a:rPr lang="en-US" dirty="0" err="1" smtClean="0"/>
              <a:t>başlık</a:t>
            </a:r>
            <a:endParaRPr lang="tr-TR" dirty="0"/>
          </a:p>
        </p:txBody>
      </p:sp>
    </p:spTree>
    <p:extLst>
      <p:ext uri="{BB962C8B-B14F-4D97-AF65-F5344CB8AC3E}">
        <p14:creationId xmlns:p14="http://schemas.microsoft.com/office/powerpoint/2010/main" val="1122758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9937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Başlık</a:t>
            </a:r>
            <a:r>
              <a:rPr lang="en-US" dirty="0" smtClean="0"/>
              <a:t> </a:t>
            </a:r>
            <a:r>
              <a:rPr lang="en-US" dirty="0" err="1" smtClean="0"/>
              <a:t>ve</a:t>
            </a:r>
            <a:r>
              <a:rPr lang="en-US" dirty="0" smtClean="0"/>
              <a:t> </a:t>
            </a:r>
            <a:r>
              <a:rPr lang="en-US" dirty="0" err="1" smtClean="0"/>
              <a:t>içerik</a:t>
            </a:r>
            <a:r>
              <a:rPr lang="en-US" dirty="0" smtClean="0"/>
              <a:t>	</a:t>
            </a:r>
            <a:endParaRPr lang="tr-TR" dirty="0"/>
          </a:p>
        </p:txBody>
      </p:sp>
      <p:sp>
        <p:nvSpPr>
          <p:cNvPr id="3" name="İçerik Yer Tutucusu 2"/>
          <p:cNvSpPr>
            <a:spLocks noGrp="1"/>
          </p:cNvSpPr>
          <p:nvPr>
            <p:ph idx="1"/>
          </p:nvPr>
        </p:nvSpPr>
        <p:spPr/>
        <p:txBody>
          <a:bodyPr/>
          <a:lstStyle/>
          <a:p>
            <a:r>
              <a:rPr lang="en-US" dirty="0" err="1" smtClean="0"/>
              <a:t>içerik</a:t>
            </a:r>
            <a:endParaRPr lang="tr-TR" dirty="0"/>
          </a:p>
        </p:txBody>
      </p:sp>
      <p:sp>
        <p:nvSpPr>
          <p:cNvPr id="4" name="Metin Yer Tutucusu 3"/>
          <p:cNvSpPr>
            <a:spLocks noGrp="1"/>
          </p:cNvSpPr>
          <p:nvPr>
            <p:ph type="body" sz="half" idx="2"/>
          </p:nvPr>
        </p:nvSpPr>
        <p:spPr/>
        <p:txBody>
          <a:bodyPr/>
          <a:lstStyle/>
          <a:p>
            <a:r>
              <a:rPr lang="en-US" dirty="0" smtClean="0"/>
              <a:t>Alt </a:t>
            </a:r>
            <a:r>
              <a:rPr lang="en-US" dirty="0" err="1" smtClean="0"/>
              <a:t>başlık</a:t>
            </a:r>
            <a:endParaRPr lang="tr-TR" dirty="0"/>
          </a:p>
        </p:txBody>
      </p:sp>
    </p:spTree>
    <p:extLst>
      <p:ext uri="{BB962C8B-B14F-4D97-AF65-F5344CB8AC3E}">
        <p14:creationId xmlns:p14="http://schemas.microsoft.com/office/powerpoint/2010/main" val="4088502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dirty="0" err="1" smtClean="0"/>
              <a:t>Başlık</a:t>
            </a:r>
            <a:r>
              <a:rPr lang="en-US" dirty="0" smtClean="0"/>
              <a:t>	</a:t>
            </a:r>
            <a:endParaRPr lang="tr-TR" dirty="0"/>
          </a:p>
        </p:txBody>
      </p:sp>
      <p:pic>
        <p:nvPicPr>
          <p:cNvPr id="5" name="Resim Yer Tutucusu 4"/>
          <p:cNvPicPr>
            <a:picLocks noGrp="1" noChangeAspect="1"/>
          </p:cNvPicPr>
          <p:nvPr>
            <p:ph type="pic" idx="1"/>
          </p:nvPr>
        </p:nvPicPr>
        <p:blipFill>
          <a:blip r:embed="rId2">
            <a:extLst>
              <a:ext uri="{28A0092B-C50C-407E-A947-70E740481C1C}">
                <a14:useLocalDpi xmlns:a14="http://schemas.microsoft.com/office/drawing/2010/main" val="0"/>
              </a:ext>
            </a:extLst>
          </a:blip>
          <a:srcRect l="14381" r="14381"/>
          <a:stretch>
            <a:fillRect/>
          </a:stretch>
        </p:blipFill>
        <p:spPr>
          <a:xfrm>
            <a:off x="4772025" y="1073021"/>
            <a:ext cx="6599266" cy="4663440"/>
          </a:xfrm>
        </p:spPr>
      </p:pic>
      <p:sp>
        <p:nvSpPr>
          <p:cNvPr id="4" name="Metin Yer Tutucusu 3"/>
          <p:cNvSpPr>
            <a:spLocks noGrp="1"/>
          </p:cNvSpPr>
          <p:nvPr>
            <p:ph type="body" sz="half" idx="2"/>
          </p:nvPr>
        </p:nvSpPr>
        <p:spPr/>
        <p:txBody>
          <a:bodyPr/>
          <a:lstStyle/>
          <a:p>
            <a:r>
              <a:rPr lang="en-US" dirty="0" err="1" smtClean="0"/>
              <a:t>Metin</a:t>
            </a:r>
            <a:r>
              <a:rPr lang="en-US" dirty="0" smtClean="0"/>
              <a:t>	</a:t>
            </a:r>
            <a:endParaRPr lang="tr-TR" dirty="0"/>
          </a:p>
        </p:txBody>
      </p:sp>
    </p:spTree>
    <p:extLst>
      <p:ext uri="{BB962C8B-B14F-4D97-AF65-F5344CB8AC3E}">
        <p14:creationId xmlns:p14="http://schemas.microsoft.com/office/powerpoint/2010/main" val="245658534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533</Words>
  <Application>Microsoft Office PowerPoint</Application>
  <PresentationFormat>Geniş ekran</PresentationFormat>
  <Paragraphs>151</Paragraphs>
  <Slides>41</Slides>
  <Notes>0</Notes>
  <HiddenSlides>0</HiddenSlides>
  <MMClips>1</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41</vt:i4>
      </vt:variant>
    </vt:vector>
  </HeadingPairs>
  <TitlesOfParts>
    <vt:vector size="48" baseType="lpstr">
      <vt:lpstr>Arial</vt:lpstr>
      <vt:lpstr>Arial Black</vt:lpstr>
      <vt:lpstr>Calibri</vt:lpstr>
      <vt:lpstr>Calibri Light</vt:lpstr>
      <vt:lpstr>Times New Roman</vt:lpstr>
      <vt:lpstr>Times New Roman</vt:lpstr>
      <vt:lpstr>Office Teması</vt:lpstr>
      <vt:lpstr>başlık </vt:lpstr>
      <vt:lpstr>başlık</vt:lpstr>
      <vt:lpstr>2. Bölüm </vt:lpstr>
      <vt:lpstr>Iki içerikli başlık</vt:lpstr>
      <vt:lpstr>karşılaştırma</vt:lpstr>
      <vt:lpstr>Sadece başlık</vt:lpstr>
      <vt:lpstr>PowerPoint Sunusu</vt:lpstr>
      <vt:lpstr>Başlık ve içerik </vt:lpstr>
      <vt:lpstr>Başlık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başlık</dc:title>
  <dc:creator>Furkan Gözükara</dc:creator>
  <cp:lastModifiedBy>Furkan Gözükara</cp:lastModifiedBy>
  <cp:revision>13</cp:revision>
  <dcterms:created xsi:type="dcterms:W3CDTF">2020-10-23T18:46:40Z</dcterms:created>
  <dcterms:modified xsi:type="dcterms:W3CDTF">2020-10-23T20:39:46Z</dcterms:modified>
</cp:coreProperties>
</file>

<file path=docProps/thumbnail.jpeg>
</file>